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318" r:id="rId2"/>
    <p:sldId id="302" r:id="rId3"/>
    <p:sldId id="320" r:id="rId4"/>
    <p:sldId id="343" r:id="rId5"/>
    <p:sldId id="322" r:id="rId6"/>
    <p:sldId id="323" r:id="rId7"/>
    <p:sldId id="324" r:id="rId8"/>
    <p:sldId id="325" r:id="rId9"/>
    <p:sldId id="326" r:id="rId10"/>
    <p:sldId id="327" r:id="rId11"/>
    <p:sldId id="332" r:id="rId12"/>
    <p:sldId id="342" r:id="rId13"/>
    <p:sldId id="341" r:id="rId14"/>
    <p:sldId id="301" r:id="rId15"/>
    <p:sldId id="303" r:id="rId16"/>
    <p:sldId id="304" r:id="rId17"/>
    <p:sldId id="305" r:id="rId18"/>
    <p:sldId id="306" r:id="rId19"/>
    <p:sldId id="307" r:id="rId20"/>
    <p:sldId id="309" r:id="rId21"/>
    <p:sldId id="308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40" r:id="rId30"/>
    <p:sldId id="329" r:id="rId31"/>
    <p:sldId id="330" r:id="rId32"/>
    <p:sldId id="344" r:id="rId33"/>
    <p:sldId id="334" r:id="rId34"/>
    <p:sldId id="336" r:id="rId35"/>
    <p:sldId id="338" r:id="rId36"/>
    <p:sldId id="33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57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E9B66-58D0-4EEA-A4A4-0FF8A01C7FCF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B288A-252D-415B-B668-5C80F0CC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3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834EA-C56C-4A63-81F2-2FD0944A5383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75" y="3416320"/>
            <a:ext cx="3981448" cy="22016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2004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東區基督教會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感恩節晚會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2004 ECCC </a:t>
            </a: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Thanksgiving Celebration</a:t>
            </a:r>
            <a:endParaRPr lang="en-US" sz="2800" dirty="0" smtClean="0"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583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全新的</a:t>
            </a:r>
            <a:r>
              <a:rPr lang="zh-TW" altLang="en-US" sz="1200" b="1" dirty="0" smtClean="0"/>
              <a:t>你 </a:t>
            </a:r>
            <a:r>
              <a:rPr lang="en-US" altLang="zh-TW" sz="1200" b="1" dirty="0" smtClean="0"/>
              <a:t>6/6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耶穌能夠叫一切都更新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穌能夠體會你的心情，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耶穌能夠改變你的曾經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穌愛你耶穌疼你，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耶穌能造一個全新的你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(2X)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4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功夫表演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Kungfu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陳可睿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Charlie Chen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2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139. 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啊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,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聖善夜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139. O Holy Night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施雅珍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,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鞠盼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盼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Emilie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Shi, Amy 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Chu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伴奏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: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王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月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Accompanist: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Luna Wang</a:t>
            </a:r>
          </a:p>
        </p:txBody>
      </p:sp>
    </p:spTree>
    <p:extLst>
      <p:ext uri="{BB962C8B-B14F-4D97-AF65-F5344CB8AC3E}">
        <p14:creationId xmlns:p14="http://schemas.microsoft.com/office/powerpoint/2010/main" val="25825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靈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裏的知音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–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神僕大衛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Poem Reading</a:t>
            </a: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張勇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Yeong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Chang</a:t>
            </a:r>
          </a:p>
        </p:txBody>
      </p:sp>
    </p:spTree>
    <p:extLst>
      <p:ext uri="{BB962C8B-B14F-4D97-AF65-F5344CB8AC3E}">
        <p14:creationId xmlns:p14="http://schemas.microsoft.com/office/powerpoint/2010/main" val="9982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01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dirty="0" smtClean="0"/>
              <a:t>1/15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你可知道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你可想過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耶和華的子民中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誰曾是一個年少放羊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蒙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神眷顧扶持的牧童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?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誰曾是一個與神相遇相知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奉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獻一生的僕人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?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又誰曾是一個合神心意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命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立以色列的君王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?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01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dirty="0" smtClean="0"/>
              <a:t>2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 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回首你年幼至年老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一生走過的路程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風吹草低見群羊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選君點將不在場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祭司奉差膏君王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牧童親定登殿堂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雖說你是耶西的小子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神尋得的一根苗子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雙目清秀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面色紅潤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容貌俊美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談吐合宜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然而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神卻察驗你的內心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遠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遠超過你的外貌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4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01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dirty="0" smtClean="0"/>
              <a:t>3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你一生推心置腹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真情不渝的摯愛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誠然觸動了神的心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牽動了神的弦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我們得以相信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不疑有他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先祖波阿斯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寬大仁慈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重情厚人的品格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早已點點滴滴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流進了你的血液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先母路得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敬天愛神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孝親順命的美德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早已淺移默化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浸透了你的生命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血液生命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一脈相傳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無以弗屆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源遠流長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01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dirty="0" smtClean="0"/>
              <a:t>4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一個個晴空萬里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風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生雲起的清晨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觀看神的創造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讚嘆神的偉大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的作為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向神陳明心思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求神保守意念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7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01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dirty="0" smtClean="0"/>
              <a:t>5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一次次夜幕低垂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滿天星斗的夜晚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數點月亮星宿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深思神的智慧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的奇妙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心裏發出讚美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靈裏綻放樂章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一片片千頃萬畝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野獸出沒的曠野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放養羊群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經歷神的保護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的同在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榮耀神的大名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歌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頌神的大能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49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01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dirty="0"/>
              <a:t>6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聽哪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掃羅王與非利士人開戰了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烟硝瀰漫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對陣叫罵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滾滾塵沙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千軍萬馬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手無寸鐵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身無鎧甲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臨危不懼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仇敵驚嚇  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機弦甩石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巨人仆倒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名聲遠播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功在疆場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以色列家婦女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打鼓擊磐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躍舞歡唱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眾望所歸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民心所向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意氣昂揚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英雄將相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268. 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感謝神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268. Thanks to God for My Redeemer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伴奏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: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王月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Accompanist: Luna Wang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21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12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7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常言道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: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一生際遇誠難測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事過境遷耐人尋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春風秋雨十餘載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歲月悠悠如煙雲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掃羅王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芒刺在背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寢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食難安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由愛生恨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因嫉成仇   </a:t>
            </a: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8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12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8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顛沛流離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危機四伏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風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餐露宿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山洞岩壁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亡命梟雄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仗義為盟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難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兄難弟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流民跟從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曾兩次機會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一報血仇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擊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殺掃羅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近在咫尺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然而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刀割衣襟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順服權柄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止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戈為武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以德報怨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7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212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9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號外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號外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山崩地裂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晴天霹靂的噩耗傳到了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掃羅王與愛子約拿單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雙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雙出征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陣亡沙場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撕裂衣服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親作哀歌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禁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食晝夜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悲痛哭號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顧念遺孤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厚恩家室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記世仇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不計前嫌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7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321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10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看哪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風雲際會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而立之年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登基作全以色列的王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普天同慶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舉國歡騰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天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地同賀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日月生輝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彈精竭慮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運籌帷幄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承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先啟後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保國衛民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7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321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11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因心中惦記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神揀選安息居所的心願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擊退仇敵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君臨城下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攻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佔錫安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奪取城邑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因心中思念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神與先祖立約的見證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尋得約櫃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運入聖城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8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321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12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安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放帳幕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敬拜獻祭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因心中渴望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神之殿宇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聲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振寰宇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名震天下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人到何處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身在何方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老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之將至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心願未了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念茲在茲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備全材料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流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芳千古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澤及萬邦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0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321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13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深知自身家世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平庸淡薄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賜厚愛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恩重如山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獨自進幔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安靜神前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傾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心吐意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情真意切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牧童作君王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何德何能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感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恩圖報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不能萬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一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68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321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14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小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屋變殿堂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恩寵有加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鞠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躬盡瘁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死而後已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壯志未酬身先去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愛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慕殿宇赤子心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子承遺願神同在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;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英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雄喜泣淚滿襟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7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2321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靈裏的知音 </a:t>
            </a:r>
            <a:r>
              <a:rPr lang="en-US" sz="1200" b="1" dirty="0"/>
              <a:t>– </a:t>
            </a:r>
            <a:r>
              <a:rPr lang="zh-TW" altLang="en-US" sz="1200" b="1" dirty="0"/>
              <a:t>神僕大</a:t>
            </a:r>
            <a:r>
              <a:rPr lang="zh-TW" altLang="en-US" sz="1200" b="1" dirty="0" smtClean="0"/>
              <a:t>衛 </a:t>
            </a:r>
            <a:r>
              <a:rPr lang="en-US" altLang="zh-TW" sz="1200" b="1" dirty="0" smtClean="0"/>
              <a:t>15</a:t>
            </a:r>
            <a:r>
              <a:rPr lang="en-US" altLang="zh-TW" sz="1200" dirty="0" smtClean="0"/>
              <a:t>/15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 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大衛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神深知你知恩報恩的心思作為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作見證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說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: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我尋得耶西的兒子大衛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是合我心意的人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愛子耶穌基督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將坐在大衛的寶座上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,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直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到永永遠遠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阿們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!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中國心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/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柔力球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China Heart/</a:t>
            </a:r>
            <a:r>
              <a:rPr lang="en-US" altLang="zh-TW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Rouliqiu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曠昌瓊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Changqiong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en-US" altLang="zh-TW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Kuan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7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270. 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數主恩典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270. Count Your Blessings</a:t>
            </a: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伴奏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: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王月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Accompanist: Luna Wang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57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中國</a:t>
            </a:r>
            <a:r>
              <a:rPr lang="zh-TW" altLang="en-US" sz="1200" b="1" dirty="0" smtClean="0"/>
              <a:t>心 </a:t>
            </a:r>
            <a:r>
              <a:rPr lang="en-US" altLang="zh-TW" sz="1200" b="1" dirty="0" smtClean="0"/>
              <a:t>1/2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遠隔千山萬水凝聚一顆中國心，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心相印，齊心努力興旺福音，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愛中國，更愛我們，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這裡在那裡找到我們這群人，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時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鐘每分每秒從沒有停留，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傳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福音的火焰時刻燃燒在心頭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3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中國</a:t>
            </a:r>
            <a:r>
              <a:rPr lang="zh-TW" altLang="en-US" sz="1200" b="1" dirty="0" smtClean="0"/>
              <a:t>心 </a:t>
            </a:r>
            <a:r>
              <a:rPr lang="en-US" altLang="zh-TW" sz="1200" b="1" dirty="0"/>
              <a:t>2</a:t>
            </a:r>
            <a:r>
              <a:rPr lang="en-US" altLang="zh-TW" sz="1200" b="1" dirty="0" smtClean="0"/>
              <a:t>/2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腳步急匆匆，踏上征程，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身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披月色，頭頂繁星，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要給那黑暗的茅屋點亮一盞新燈，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給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那五十六個民族帶去和平，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我們擁有一顆赤誠的中國心，</a:t>
            </a: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愛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民族愛同胞愛地上的每一個人。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22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見證 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Testimony</a:t>
            </a: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賀海波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Haipo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 He</a:t>
            </a:r>
          </a:p>
        </p:txBody>
      </p:sp>
    </p:spTree>
    <p:extLst>
      <p:ext uri="{BB962C8B-B14F-4D97-AF65-F5344CB8AC3E}">
        <p14:creationId xmlns:p14="http://schemas.microsoft.com/office/powerpoint/2010/main" val="387462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75. 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奇異恩典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75. Amazing Grace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卓健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強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Michael </a:t>
            </a:r>
            <a:r>
              <a:rPr lang="en-US" altLang="zh-TW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Zhuo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伴奏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: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吳小妹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Accompanist: </a:t>
            </a:r>
            <a:r>
              <a:rPr lang="en-US" altLang="zh-TW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Xiaomei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Wu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79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音樂演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奏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Music Instruments</a:t>
            </a: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王月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,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陳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睆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,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陳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霞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Luna Wang, 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LC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Chen</a:t>
            </a: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,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Alicia 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Chen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54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4.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大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地風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光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4.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For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the beauty of the Earth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沈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健家人</a:t>
            </a: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The </a:t>
            </a:r>
            <a:r>
              <a:rPr lang="en-US" altLang="zh-TW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Shens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3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252.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我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心獻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曲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252.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My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Tribute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方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敏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Min Fang</a:t>
            </a:r>
          </a:p>
        </p:txBody>
      </p:sp>
    </p:spTree>
    <p:extLst>
      <p:ext uri="{BB962C8B-B14F-4D97-AF65-F5344CB8AC3E}">
        <p14:creationId xmlns:p14="http://schemas.microsoft.com/office/powerpoint/2010/main" val="5227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4572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全新的你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Brand New You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朱瑜麗暨弟兄姊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妹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Lily Zhu &amp; co.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  <a:p>
            <a:pPr algn="ctr"/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06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全新的你 </a:t>
            </a:r>
            <a:r>
              <a:rPr lang="en-US" altLang="zh-TW" sz="1200" b="1" dirty="0" smtClean="0"/>
              <a:t>1/6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你說陰天代表你的心情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雨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天更是你對生命的反應。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你說每天生活一樣平靜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於未來沒有一點信心。 </a:t>
            </a: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86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全新的你 </a:t>
            </a:r>
            <a:r>
              <a:rPr lang="en-US" altLang="zh-TW" sz="1200" b="1" dirty="0" smtClean="0"/>
              <a:t>2/6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親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愛朋友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是否曾經曾經觀看滿天的星星，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期待有人能夠瞭解你心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能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夠愛你賜你力量更新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85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全新的</a:t>
            </a:r>
            <a:r>
              <a:rPr lang="zh-TW" altLang="en-US" sz="1200" b="1" dirty="0" smtClean="0"/>
              <a:t>你 </a:t>
            </a:r>
            <a:r>
              <a:rPr lang="en-US" altLang="zh-TW" sz="1200" b="1" dirty="0" smtClean="0"/>
              <a:t>3/6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耶穌能夠叫一切都更新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穌能夠體會你的心情，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耶穌能夠改變你的曾經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穌愛你耶穌疼你，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耶穌能造一個全新的你。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5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全新的你 </a:t>
            </a:r>
            <a:r>
              <a:rPr lang="en-US" altLang="zh-TW" sz="1200" b="1" dirty="0" smtClean="0"/>
              <a:t>4/6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你說陰天代表你的心情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雨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天更是你對生命的反應。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你說每天生活一樣平靜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於未來沒有一點信心。 </a:t>
            </a: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0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00520"/>
            <a:ext cx="2667000" cy="14747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81799" y="631357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/>
              <a:t>全新的你 </a:t>
            </a:r>
            <a:r>
              <a:rPr lang="en-US" altLang="zh-TW" sz="1200" b="1" dirty="0" smtClean="0"/>
              <a:t>5/6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3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親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愛朋友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是否曾經曾經觀看滿天的星星， </a:t>
            </a:r>
          </a:p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期待有人能夠瞭解你心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能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itchFamily="65" charset="-120"/>
                <a:ea typeface="DFKai-SB" pitchFamily="65" charset="-120"/>
              </a:rPr>
              <a:t>夠愛你賜你力量更新</a:t>
            </a:r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3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1192</TotalTime>
  <Words>2051</Words>
  <Application>Microsoft Office PowerPoint</Application>
  <PresentationFormat>On-screen Show (4:3)</PresentationFormat>
  <Paragraphs>258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64</cp:revision>
  <dcterms:created xsi:type="dcterms:W3CDTF">2011-11-24T03:42:20Z</dcterms:created>
  <dcterms:modified xsi:type="dcterms:W3CDTF">2014-11-27T19:31:34Z</dcterms:modified>
</cp:coreProperties>
</file>