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5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397D53-3980-47E8-A86F-6DD140448122}" v="25" dt="2026-01-02T17:14:37.8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9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-Shyong Lin" userId="ca3f5d8fa47468c3" providerId="LiveId" clId="{AEB2C089-E59A-42D9-A861-24632B58FB71}"/>
    <pc:docChg chg="undo custSel addSld modSld">
      <pc:chgData name="Min-Shyong Lin" userId="ca3f5d8fa47468c3" providerId="LiveId" clId="{AEB2C089-E59A-42D9-A861-24632B58FB71}" dt="2026-01-16T06:46:50.873" v="128" actId="6549"/>
      <pc:docMkLst>
        <pc:docMk/>
      </pc:docMkLst>
      <pc:sldChg chg="modSp mod">
        <pc:chgData name="Min-Shyong Lin" userId="ca3f5d8fa47468c3" providerId="LiveId" clId="{AEB2C089-E59A-42D9-A861-24632B58FB71}" dt="2026-01-02T17:14:46.365" v="106" actId="255"/>
        <pc:sldMkLst>
          <pc:docMk/>
          <pc:sldMk cId="109857222" sldId="256"/>
        </pc:sldMkLst>
        <pc:spChg chg="mod">
          <ac:chgData name="Min-Shyong Lin" userId="ca3f5d8fa47468c3" providerId="LiveId" clId="{AEB2C089-E59A-42D9-A861-24632B58FB71}" dt="2026-01-02T17:13:08.762" v="104" actId="255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in-Shyong Lin" userId="ca3f5d8fa47468c3" providerId="LiveId" clId="{AEB2C089-E59A-42D9-A861-24632B58FB71}" dt="2026-01-02T17:14:46.365" v="106" actId="255"/>
          <ac:spMkLst>
            <pc:docMk/>
            <pc:sldMk cId="109857222" sldId="256"/>
            <ac:spMk id="3" creationId="{00000000-0000-0000-0000-000000000000}"/>
          </ac:spMkLst>
        </pc:spChg>
      </pc:sldChg>
      <pc:sldChg chg="addSp delSp modSp new mod setBg delDesignElem">
        <pc:chgData name="Min-Shyong Lin" userId="ca3f5d8fa47468c3" providerId="LiveId" clId="{AEB2C089-E59A-42D9-A861-24632B58FB71}" dt="2026-01-16T06:46:50.873" v="128" actId="6549"/>
        <pc:sldMkLst>
          <pc:docMk/>
          <pc:sldMk cId="1968960532" sldId="257"/>
        </pc:sldMkLst>
        <pc:spChg chg="add mod">
          <ac:chgData name="Min-Shyong Lin" userId="ca3f5d8fa47468c3" providerId="LiveId" clId="{AEB2C089-E59A-42D9-A861-24632B58FB71}" dt="2026-01-16T06:46:50.873" v="128" actId="6549"/>
          <ac:spMkLst>
            <pc:docMk/>
            <pc:sldMk cId="1968960532" sldId="257"/>
            <ac:spMk id="9" creationId="{321C5B18-08E6-EBF3-3349-5C48B993A787}"/>
          </ac:spMkLst>
        </pc:spChg>
        <pc:picChg chg="add mod">
          <ac:chgData name="Min-Shyong Lin" userId="ca3f5d8fa47468c3" providerId="LiveId" clId="{AEB2C089-E59A-42D9-A861-24632B58FB71}" dt="2026-01-02T17:27:06.950" v="127" actId="14100"/>
          <ac:picMkLst>
            <pc:docMk/>
            <pc:sldMk cId="1968960532" sldId="257"/>
            <ac:picMk id="5" creationId="{7ACF0815-3CA3-2F3C-F997-D2248F19693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8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78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5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304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2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45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44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4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343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234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861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n/photo/745501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You are the vine, we are the branches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Words &amp; Music: Danny Daniels &amp; Randy Rigby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21C5B18-08E6-EBF3-3349-5C48B993A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943" y="544286"/>
            <a:ext cx="8735892" cy="565331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1" dirty="0"/>
              <a:t>you are the vine </a:t>
            </a:r>
            <a:r>
              <a:rPr lang="zh-TW" altLang="en-US" sz="3200" b="1"/>
              <a:t>你是葡萄</a:t>
            </a:r>
            <a:r>
              <a:rPr lang="zh-TW" altLang="en-US" sz="3200" b="1" dirty="0"/>
              <a:t>樹</a:t>
            </a: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we are the branches </a:t>
            </a:r>
            <a:r>
              <a:rPr lang="zh-TW" altLang="en-US" sz="3200" b="1" dirty="0"/>
              <a:t>我 們是枝子</a:t>
            </a: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keep us abiding in you </a:t>
            </a:r>
            <a:r>
              <a:rPr lang="zh-TW" altLang="en-US" sz="3200" b="1" dirty="0"/>
              <a:t>保守我們在 你裡面</a:t>
            </a:r>
            <a:endParaRPr lang="en-US" altLang="zh-TW" sz="3200" b="1" dirty="0"/>
          </a:p>
          <a:p>
            <a:pPr marL="0" indent="0">
              <a:buNone/>
            </a:pPr>
            <a:r>
              <a:rPr lang="en-US" sz="2600" b="1" dirty="0"/>
              <a:t>(X2)</a:t>
            </a:r>
          </a:p>
          <a:p>
            <a:pPr marL="0" indent="0">
              <a:buNone/>
            </a:pPr>
            <a:endParaRPr lang="en-US" sz="1100" b="1" dirty="0"/>
          </a:p>
          <a:p>
            <a:pPr marL="0" indent="0">
              <a:buNone/>
            </a:pPr>
            <a:r>
              <a:rPr lang="en-US" sz="3200" b="1" dirty="0"/>
              <a:t>then we’ll grow in your love </a:t>
            </a:r>
            <a:r>
              <a:rPr lang="zh-TW" altLang="en-US" sz="3200" b="1" dirty="0"/>
              <a:t>我們在你 愛裡成長</a:t>
            </a: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and we’ll go in your name </a:t>
            </a:r>
            <a:r>
              <a:rPr lang="zh-TW" altLang="en-US" sz="3200" b="1" dirty="0"/>
              <a:t>我們奉你 名出去</a:t>
            </a: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that the world will surely know </a:t>
            </a:r>
            <a:r>
              <a:rPr lang="zh-TW" altLang="en-US" sz="3200" b="1" dirty="0"/>
              <a:t>世人就 必然知道</a:t>
            </a: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that you have power to heal and to save </a:t>
            </a:r>
          </a:p>
          <a:p>
            <a:pPr marL="0" indent="0">
              <a:buNone/>
            </a:pPr>
            <a:r>
              <a:rPr lang="zh-TW" altLang="en-US" sz="3200" b="1" dirty="0"/>
              <a:t>你有能力 醫治 與拯救</a:t>
            </a:r>
            <a:endParaRPr lang="en-US" sz="3200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CF0815-3CA3-2F3C-F997-D2248F1969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185835" y="747058"/>
            <a:ext cx="2637798" cy="5068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960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31</TotalTime>
  <Words>94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Century Gothic</vt:lpstr>
      <vt:lpstr>Garamond</vt:lpstr>
      <vt:lpstr>Savon</vt:lpstr>
      <vt:lpstr>You are the vine, we are the branches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Min-Shyong Lin</cp:lastModifiedBy>
  <cp:revision>1</cp:revision>
  <dcterms:created xsi:type="dcterms:W3CDTF">2026-01-02T16:55:11Z</dcterms:created>
  <dcterms:modified xsi:type="dcterms:W3CDTF">2026-01-16T06:46:51Z</dcterms:modified>
</cp:coreProperties>
</file>