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66" r:id="rId2"/>
    <p:sldId id="268" r:id="rId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FF99"/>
    <a:srgbClr val="CCFF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5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zh-TW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zh-TW"/>
          </a:p>
        </p:txBody>
      </p:sp>
      <p:sp>
        <p:nvSpPr>
          <p:cNvPr id="9220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zh-TW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2C0402FF-5996-4D4A-B51F-F7EC97D443AE}" type="slidenum">
              <a:rPr lang="zh-TW" altLang="en-US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7BE5B6B-1B73-429B-8538-C659A8D26481}" type="slidenum">
              <a:rPr lang="zh-TW" altLang="en-US"/>
              <a:pPr/>
              <a:t>1</a:t>
            </a:fld>
            <a:endParaRPr lang="en-US" altLang="zh-TW"/>
          </a:p>
        </p:txBody>
      </p:sp>
      <p:sp>
        <p:nvSpPr>
          <p:cNvPr id="2457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B036608-7DC9-487D-914A-48AA035888D7}" type="slidenum">
              <a:rPr lang="zh-TW" altLang="en-US"/>
              <a:pPr/>
              <a:t>2</a:t>
            </a:fld>
            <a:endParaRPr lang="en-US" altLang="zh-TW"/>
          </a:p>
        </p:txBody>
      </p:sp>
      <p:sp>
        <p:nvSpPr>
          <p:cNvPr id="2867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1370FB-DF90-4EB2-B77E-76CC6EDE2994}" type="slidenum">
              <a:rPr lang="zh-TW" altLang="en-US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15C426B-6752-4699-AA82-0256B4CBB2A1}" type="slidenum">
              <a:rPr lang="zh-TW" altLang="en-US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FFEFBC-EF64-48DD-8FBA-2275C1D61404}" type="slidenum">
              <a:rPr lang="zh-TW" altLang="en-US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2146519-6119-4BAF-8501-F0F507342CBB}" type="slidenum">
              <a:rPr lang="zh-TW" altLang="en-US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5B38EA-D481-4039-9165-A643664A9005}" type="slidenum">
              <a:rPr lang="zh-TW" altLang="en-US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ACEAE28-6A2C-4C72-97EA-1B5EE5B4982D}" type="slidenum">
              <a:rPr lang="zh-TW" altLang="en-US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1959A83-7991-4499-B009-4E79EBB34EAE}" type="slidenum">
              <a:rPr lang="zh-TW" altLang="en-US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04C254-161A-412D-B5CC-343746F36537}" type="slidenum">
              <a:rPr lang="zh-TW" altLang="en-US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29E5918-2551-4ECC-A5A7-0A3AEC1CA195}" type="slidenum">
              <a:rPr lang="zh-TW" altLang="en-US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43172F-11C8-43E3-98D2-775D021A4E8B}" type="slidenum">
              <a:rPr lang="zh-TW" altLang="en-US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8A4834-CE5B-4419-B96F-FA1CEA5A6C9A}" type="slidenum">
              <a:rPr lang="zh-TW" altLang="en-US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a typeface="新細明體" pitchFamily="18" charset="-120"/>
              </a:defRPr>
            </a:lvl1pPr>
          </a:lstStyle>
          <a:p>
            <a:endParaRPr lang="en-US" altLang="zh-TW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ea typeface="新細明體" pitchFamily="18" charset="-120"/>
              </a:defRPr>
            </a:lvl1pPr>
          </a:lstStyle>
          <a:p>
            <a:endParaRPr lang="en-US" altLang="zh-TW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a typeface="新細明體" pitchFamily="18" charset="-120"/>
              </a:defRPr>
            </a:lvl1pPr>
          </a:lstStyle>
          <a:p>
            <a:fld id="{7D13BE55-10DD-4183-B8F1-734EB03D857E}" type="slidenum">
              <a:rPr lang="zh-TW" altLang="en-US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6597650"/>
            <a:ext cx="4643438" cy="260350"/>
          </a:xfrm>
        </p:spPr>
        <p:txBody>
          <a:bodyPr/>
          <a:lstStyle/>
          <a:p>
            <a:pPr algn="l">
              <a:lnSpc>
                <a:spcPct val="80000"/>
              </a:lnSpc>
            </a:pPr>
            <a:r>
              <a:rPr lang="en-US" altLang="zh-TW" sz="1600" b="1" u="sng">
                <a:solidFill>
                  <a:schemeClr val="accent1"/>
                </a:solidFill>
                <a:latin typeface="Times New Roman" pitchFamily="18" charset="0"/>
                <a:ea typeface="新細明體" pitchFamily="18" charset="-120"/>
              </a:rPr>
              <a:t>(1) Along the Road   </a:t>
            </a:r>
            <a:r>
              <a:rPr lang="zh-TW" altLang="en-US" sz="1600" b="1" u="sng">
                <a:solidFill>
                  <a:schemeClr val="accent1"/>
                </a:solidFill>
                <a:latin typeface="Times New Roman" pitchFamily="18" charset="0"/>
                <a:ea typeface="新細明體" pitchFamily="18" charset="-120"/>
              </a:rPr>
              <a:t>生命路上</a:t>
            </a:r>
            <a:endParaRPr lang="en-US" altLang="zh-TW" sz="1600" b="1" u="sng">
              <a:solidFill>
                <a:schemeClr val="accent1"/>
              </a:solidFill>
              <a:latin typeface="Times New Roman" pitchFamily="18" charset="0"/>
              <a:ea typeface="新細明體" pitchFamily="18" charset="-120"/>
            </a:endParaRP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7950" y="0"/>
            <a:ext cx="9036050" cy="6858000"/>
          </a:xfrm>
        </p:spPr>
        <p:txBody>
          <a:bodyPr/>
          <a:lstStyle/>
          <a:p>
            <a:pPr marL="609600" indent="-609600">
              <a:lnSpc>
                <a:spcPct val="90000"/>
              </a:lnSpc>
              <a:buFontTx/>
              <a:buNone/>
            </a:pPr>
            <a:r>
              <a:rPr lang="zh-TW" altLang="en-US" sz="2800" b="1" dirty="0">
                <a:solidFill>
                  <a:srgbClr val="00FFFF"/>
                </a:solidFill>
                <a:ea typeface="標楷體" pitchFamily="65" charset="-120"/>
              </a:rPr>
              <a:t>							  新</a:t>
            </a:r>
            <a:r>
              <a:rPr lang="zh-TW" altLang="en-US" sz="2800" b="1" dirty="0">
                <a:solidFill>
                  <a:srgbClr val="00FFFF"/>
                </a:solidFill>
                <a:latin typeface="Times New Roman" pitchFamily="18" charset="0"/>
                <a:ea typeface="標楷體" pitchFamily="65" charset="-120"/>
              </a:rPr>
              <a:t>歌</a:t>
            </a:r>
            <a:r>
              <a:rPr lang="zh-TW" altLang="en-US" sz="2800" b="1" dirty="0">
                <a:solidFill>
                  <a:srgbClr val="00FFFF"/>
                </a:solidFill>
                <a:latin typeface="Times New Roman" pitchFamily="18" charset="0"/>
                <a:ea typeface="金梅中楷體" pitchFamily="49" charset="-120"/>
              </a:rPr>
              <a:t>  </a:t>
            </a:r>
            <a:r>
              <a:rPr lang="en-US" altLang="zh-TW" sz="2800" b="1" dirty="0">
                <a:solidFill>
                  <a:srgbClr val="00FFFF"/>
                </a:solidFill>
                <a:latin typeface="Times New Roman" pitchFamily="18" charset="0"/>
                <a:ea typeface="金梅中楷體" pitchFamily="49" charset="-120"/>
              </a:rPr>
              <a:t>New Song</a:t>
            </a:r>
            <a:r>
              <a:rPr lang="en-US" altLang="zh-TW" sz="2800" b="1" dirty="0">
                <a:solidFill>
                  <a:srgbClr val="CCFFCC"/>
                </a:solidFill>
                <a:latin typeface="Times New Roman" pitchFamily="18" charset="0"/>
                <a:ea typeface="新細明體" pitchFamily="18" charset="-120"/>
              </a:rPr>
              <a:t>  </a:t>
            </a:r>
            <a:r>
              <a:rPr lang="en-US" altLang="zh-TW" sz="2800" b="1" dirty="0">
                <a:solidFill>
                  <a:srgbClr val="00FFFF"/>
                </a:solidFill>
                <a:latin typeface="Times New Roman" pitchFamily="18" charset="0"/>
                <a:ea typeface="新細明體" pitchFamily="18" charset="-120"/>
              </a:rPr>
              <a:t>#  2</a:t>
            </a:r>
          </a:p>
          <a:p>
            <a:pPr marL="609600" indent="-609600">
              <a:lnSpc>
                <a:spcPct val="90000"/>
              </a:lnSpc>
              <a:buFontTx/>
              <a:buNone/>
            </a:pPr>
            <a:endParaRPr lang="en-US" altLang="zh-TW" sz="2800" b="1" dirty="0">
              <a:solidFill>
                <a:srgbClr val="00FFFF"/>
              </a:solidFill>
              <a:latin typeface="Times New Roman" pitchFamily="18" charset="0"/>
              <a:ea typeface="新細明體" pitchFamily="18" charset="-120"/>
            </a:endParaRPr>
          </a:p>
          <a:p>
            <a:pPr marL="609600" indent="-609600" algn="ctr">
              <a:buFontTx/>
              <a:buNone/>
            </a:pPr>
            <a:r>
              <a:rPr lang="zh-TW" altLang="en-US" b="1" dirty="0" smtClean="0">
                <a:solidFill>
                  <a:srgbClr val="99FF99"/>
                </a:solidFill>
                <a:latin typeface="Times New Roman" pitchFamily="18" charset="0"/>
                <a:ea typeface="標楷體" pitchFamily="65" charset="-120"/>
              </a:rPr>
              <a:t>生</a:t>
            </a:r>
            <a:r>
              <a:rPr lang="zh-TW" altLang="en-US" b="1" dirty="0">
                <a:solidFill>
                  <a:srgbClr val="99FF99"/>
                </a:solidFill>
                <a:latin typeface="Times New Roman" pitchFamily="18" charset="0"/>
                <a:ea typeface="標楷體" pitchFamily="65" charset="-120"/>
              </a:rPr>
              <a:t>命路上</a:t>
            </a:r>
            <a:r>
              <a:rPr lang="en-US" altLang="zh-TW" b="1" dirty="0">
                <a:solidFill>
                  <a:srgbClr val="99FF99"/>
                </a:solidFill>
                <a:latin typeface="Times New Roman" pitchFamily="18" charset="0"/>
                <a:ea typeface="標楷體" pitchFamily="65" charset="-120"/>
              </a:rPr>
              <a:t>, </a:t>
            </a:r>
            <a:r>
              <a:rPr lang="zh-TW" altLang="en-US" b="1" dirty="0">
                <a:solidFill>
                  <a:srgbClr val="99FF99"/>
                </a:solidFill>
                <a:latin typeface="Times New Roman" pitchFamily="18" charset="0"/>
                <a:ea typeface="標楷體" pitchFamily="65" charset="-120"/>
              </a:rPr>
              <a:t>有位朋友全然聖潔</a:t>
            </a:r>
            <a:endParaRPr lang="en-US" altLang="zh-TW" b="1" dirty="0">
              <a:solidFill>
                <a:srgbClr val="99FF99"/>
              </a:solidFill>
              <a:latin typeface="Times New Roman" pitchFamily="18" charset="0"/>
              <a:ea typeface="標楷體" pitchFamily="65" charset="-120"/>
            </a:endParaRPr>
          </a:p>
          <a:p>
            <a:pPr marL="609600" indent="-609600" algn="ctr">
              <a:buFontTx/>
              <a:buNone/>
            </a:pPr>
            <a:r>
              <a:rPr lang="zh-TW" altLang="en-US" b="1" dirty="0" smtClean="0">
                <a:solidFill>
                  <a:srgbClr val="99FF99"/>
                </a:solidFill>
                <a:latin typeface="Times New Roman" pitchFamily="18" charset="0"/>
                <a:ea typeface="標楷體" pitchFamily="65" charset="-120"/>
              </a:rPr>
              <a:t>祂</a:t>
            </a:r>
            <a:r>
              <a:rPr lang="zh-TW" altLang="en-US" b="1" dirty="0">
                <a:solidFill>
                  <a:srgbClr val="99FF99"/>
                </a:solidFill>
                <a:latin typeface="Times New Roman" pitchFamily="18" charset="0"/>
                <a:ea typeface="標楷體" pitchFamily="65" charset="-120"/>
              </a:rPr>
              <a:t>陪著我</a:t>
            </a:r>
            <a:r>
              <a:rPr lang="en-US" altLang="zh-TW" b="1" dirty="0">
                <a:solidFill>
                  <a:srgbClr val="99FF99"/>
                </a:solidFill>
                <a:latin typeface="Times New Roman" pitchFamily="18" charset="0"/>
                <a:ea typeface="標楷體" pitchFamily="65" charset="-120"/>
              </a:rPr>
              <a:t>, </a:t>
            </a:r>
            <a:r>
              <a:rPr lang="zh-TW" altLang="en-US" b="1" dirty="0">
                <a:solidFill>
                  <a:srgbClr val="99FF99"/>
                </a:solidFill>
                <a:latin typeface="Times New Roman" pitchFamily="18" charset="0"/>
                <a:ea typeface="標楷體" pitchFamily="65" charset="-120"/>
              </a:rPr>
              <a:t>溫柔的領我走</a:t>
            </a:r>
            <a:r>
              <a:rPr lang="en-US" altLang="zh-TW" b="1" dirty="0">
                <a:solidFill>
                  <a:srgbClr val="99FF99"/>
                </a:solidFill>
                <a:latin typeface="Times New Roman" pitchFamily="18" charset="0"/>
                <a:ea typeface="標楷體" pitchFamily="65" charset="-120"/>
              </a:rPr>
              <a:t>.</a:t>
            </a:r>
          </a:p>
          <a:p>
            <a:pPr marL="609600" indent="-609600" algn="ctr">
              <a:buFontTx/>
              <a:buNone/>
            </a:pPr>
            <a:r>
              <a:rPr lang="zh-TW" altLang="en-US" b="1" dirty="0" smtClean="0">
                <a:solidFill>
                  <a:srgbClr val="99FF99"/>
                </a:solidFill>
                <a:latin typeface="Times New Roman" pitchFamily="18" charset="0"/>
                <a:ea typeface="標楷體" pitchFamily="65" charset="-120"/>
              </a:rPr>
              <a:t>賜</a:t>
            </a:r>
            <a:r>
              <a:rPr lang="zh-TW" altLang="en-US" b="1" dirty="0">
                <a:solidFill>
                  <a:srgbClr val="99FF99"/>
                </a:solidFill>
                <a:latin typeface="Times New Roman" pitchFamily="18" charset="0"/>
                <a:ea typeface="標楷體" pitchFamily="65" charset="-120"/>
              </a:rPr>
              <a:t>我歡笑</a:t>
            </a:r>
            <a:r>
              <a:rPr lang="en-US" altLang="zh-TW" b="1" dirty="0">
                <a:solidFill>
                  <a:srgbClr val="99FF99"/>
                </a:solidFill>
                <a:latin typeface="Times New Roman" pitchFamily="18" charset="0"/>
                <a:ea typeface="標楷體" pitchFamily="65" charset="-120"/>
              </a:rPr>
              <a:t>,</a:t>
            </a:r>
            <a:r>
              <a:rPr lang="zh-TW" altLang="en-US" b="1" dirty="0">
                <a:solidFill>
                  <a:srgbClr val="99FF99"/>
                </a:solidFill>
                <a:latin typeface="Times New Roman" pitchFamily="18" charset="0"/>
                <a:ea typeface="標楷體" pitchFamily="65" charset="-120"/>
              </a:rPr>
              <a:t>又賜光明照亮黑夜</a:t>
            </a:r>
            <a:endParaRPr lang="en-US" altLang="zh-TW" b="1" dirty="0">
              <a:solidFill>
                <a:srgbClr val="99FF99"/>
              </a:solidFill>
              <a:latin typeface="Times New Roman" pitchFamily="18" charset="0"/>
              <a:ea typeface="標楷體" pitchFamily="65" charset="-120"/>
            </a:endParaRPr>
          </a:p>
          <a:p>
            <a:pPr marL="609600" indent="-609600" algn="ctr">
              <a:buFontTx/>
              <a:buNone/>
            </a:pPr>
            <a:r>
              <a:rPr lang="zh-TW" altLang="en-US" b="1" dirty="0" smtClean="0">
                <a:solidFill>
                  <a:srgbClr val="99FF99"/>
                </a:solidFill>
                <a:latin typeface="Times New Roman" pitchFamily="18" charset="0"/>
                <a:ea typeface="標楷體" pitchFamily="65" charset="-120"/>
              </a:rPr>
              <a:t>到</a:t>
            </a:r>
            <a:r>
              <a:rPr lang="zh-TW" altLang="en-US" b="1" dirty="0">
                <a:solidFill>
                  <a:srgbClr val="99FF99"/>
                </a:solidFill>
                <a:latin typeface="Times New Roman" pitchFamily="18" charset="0"/>
                <a:ea typeface="標楷體" pitchFamily="65" charset="-120"/>
              </a:rPr>
              <a:t>了最後</a:t>
            </a:r>
            <a:r>
              <a:rPr lang="en-US" altLang="zh-TW" b="1" dirty="0">
                <a:solidFill>
                  <a:srgbClr val="99FF99"/>
                </a:solidFill>
                <a:latin typeface="Times New Roman" pitchFamily="18" charset="0"/>
                <a:ea typeface="標楷體" pitchFamily="65" charset="-120"/>
              </a:rPr>
              <a:t>, </a:t>
            </a:r>
            <a:r>
              <a:rPr lang="zh-TW" altLang="en-US" b="1" dirty="0">
                <a:solidFill>
                  <a:srgbClr val="99FF99"/>
                </a:solidFill>
                <a:latin typeface="Times New Roman" pitchFamily="18" charset="0"/>
                <a:ea typeface="標楷體" pitchFamily="65" charset="-120"/>
              </a:rPr>
              <a:t>主的愛我接</a:t>
            </a:r>
            <a:r>
              <a:rPr lang="zh-TW" altLang="en-US" b="1" dirty="0" smtClean="0">
                <a:solidFill>
                  <a:srgbClr val="99FF99"/>
                </a:solidFill>
                <a:latin typeface="Times New Roman" pitchFamily="18" charset="0"/>
                <a:ea typeface="標楷體" pitchFamily="65" charset="-120"/>
              </a:rPr>
              <a:t>受</a:t>
            </a:r>
            <a:endParaRPr lang="en-US" altLang="zh-TW" b="1" dirty="0" smtClean="0">
              <a:solidFill>
                <a:srgbClr val="99FF99"/>
              </a:solidFill>
              <a:latin typeface="Times New Roman" pitchFamily="18" charset="0"/>
              <a:ea typeface="標楷體" pitchFamily="65" charset="-120"/>
            </a:endParaRPr>
          </a:p>
          <a:p>
            <a:pPr marL="609600" indent="-609600" algn="ctr">
              <a:buFontTx/>
              <a:buNone/>
            </a:pPr>
            <a:r>
              <a:rPr lang="zh-TW" altLang="en-US" b="1" dirty="0" smtClean="0">
                <a:solidFill>
                  <a:srgbClr val="99FF99"/>
                </a:solidFill>
                <a:latin typeface="Times New Roman" pitchFamily="18" charset="0"/>
                <a:ea typeface="標楷體" pitchFamily="65" charset="-120"/>
              </a:rPr>
              <a:t>我不在乎</a:t>
            </a:r>
            <a:r>
              <a:rPr lang="en-US" altLang="zh-TW" b="1" dirty="0" smtClean="0">
                <a:solidFill>
                  <a:srgbClr val="99FF99"/>
                </a:solidFill>
                <a:latin typeface="Times New Roman" pitchFamily="18" charset="0"/>
                <a:ea typeface="標楷體" pitchFamily="65" charset="-120"/>
              </a:rPr>
              <a:t>,</a:t>
            </a:r>
            <a:r>
              <a:rPr lang="zh-TW" altLang="en-US" b="1" dirty="0" smtClean="0">
                <a:solidFill>
                  <a:srgbClr val="99FF99"/>
                </a:solidFill>
                <a:latin typeface="Times New Roman" pitchFamily="18" charset="0"/>
                <a:ea typeface="標楷體" pitchFamily="65" charset="-120"/>
              </a:rPr>
              <a:t>崎嶇蜿蜒的窄路</a:t>
            </a:r>
            <a:endParaRPr lang="en-US" altLang="zh-TW" b="1" dirty="0" smtClean="0">
              <a:solidFill>
                <a:srgbClr val="99FF99"/>
              </a:solidFill>
              <a:latin typeface="Times New Roman" pitchFamily="18" charset="0"/>
              <a:ea typeface="標楷體" pitchFamily="65" charset="-120"/>
            </a:endParaRPr>
          </a:p>
          <a:p>
            <a:pPr marL="609600" indent="-609600" algn="ctr">
              <a:buFontTx/>
              <a:buNone/>
            </a:pPr>
            <a:r>
              <a:rPr lang="zh-TW" altLang="en-US" b="1" dirty="0" smtClean="0">
                <a:solidFill>
                  <a:srgbClr val="99FF99"/>
                </a:solidFill>
                <a:latin typeface="Times New Roman" pitchFamily="18" charset="0"/>
                <a:ea typeface="標楷體" pitchFamily="65" charset="-120"/>
              </a:rPr>
              <a:t>一時高山</a:t>
            </a:r>
            <a:r>
              <a:rPr lang="en-US" altLang="zh-TW" b="1" dirty="0" smtClean="0">
                <a:solidFill>
                  <a:srgbClr val="99FF99"/>
                </a:solidFill>
                <a:latin typeface="Times New Roman" pitchFamily="18" charset="0"/>
                <a:ea typeface="標楷體" pitchFamily="65" charset="-120"/>
              </a:rPr>
              <a:t>, </a:t>
            </a:r>
            <a:r>
              <a:rPr lang="zh-TW" altLang="en-US" b="1" dirty="0" smtClean="0">
                <a:solidFill>
                  <a:srgbClr val="99FF99"/>
                </a:solidFill>
                <a:latin typeface="Times New Roman" pitchFamily="18" charset="0"/>
                <a:ea typeface="標楷體" pitchFamily="65" charset="-120"/>
              </a:rPr>
              <a:t>一時險峻深谷</a:t>
            </a:r>
            <a:endParaRPr lang="en-US" altLang="zh-TW" b="1" dirty="0" smtClean="0">
              <a:solidFill>
                <a:srgbClr val="99FF99"/>
              </a:solidFill>
              <a:latin typeface="Times New Roman" pitchFamily="18" charset="0"/>
              <a:ea typeface="標楷體" pitchFamily="65" charset="-120"/>
            </a:endParaRPr>
          </a:p>
          <a:p>
            <a:pPr marL="609600" indent="-609600" algn="ctr">
              <a:buFontTx/>
              <a:buNone/>
            </a:pPr>
            <a:r>
              <a:rPr lang="zh-TW" altLang="en-US" b="1" dirty="0" smtClean="0">
                <a:solidFill>
                  <a:srgbClr val="99FF99"/>
                </a:solidFill>
                <a:latin typeface="Times New Roman" pitchFamily="18" charset="0"/>
                <a:ea typeface="標楷體" pitchFamily="65" charset="-120"/>
              </a:rPr>
              <a:t>只要有主</a:t>
            </a:r>
            <a:r>
              <a:rPr lang="en-US" altLang="zh-TW" b="1" dirty="0" smtClean="0">
                <a:solidFill>
                  <a:srgbClr val="99FF99"/>
                </a:solidFill>
                <a:latin typeface="Times New Roman" pitchFamily="18" charset="0"/>
                <a:ea typeface="標楷體" pitchFamily="65" charset="-120"/>
              </a:rPr>
              <a:t>, </a:t>
            </a:r>
            <a:r>
              <a:rPr lang="zh-TW" altLang="en-US" b="1" dirty="0" smtClean="0">
                <a:solidFill>
                  <a:srgbClr val="99FF99"/>
                </a:solidFill>
                <a:latin typeface="Times New Roman" pitchFamily="18" charset="0"/>
                <a:ea typeface="標楷體" pitchFamily="65" charset="-120"/>
              </a:rPr>
              <a:t>祂在身旁隨時幫助</a:t>
            </a:r>
            <a:endParaRPr lang="en-US" altLang="zh-TW" b="1" dirty="0" smtClean="0">
              <a:solidFill>
                <a:srgbClr val="99FF99"/>
              </a:solidFill>
              <a:latin typeface="Times New Roman" pitchFamily="18" charset="0"/>
              <a:ea typeface="標楷體" pitchFamily="65" charset="-120"/>
            </a:endParaRPr>
          </a:p>
          <a:p>
            <a:pPr marL="609600" indent="-609600" algn="ctr">
              <a:buFontTx/>
              <a:buNone/>
            </a:pPr>
            <a:r>
              <a:rPr lang="zh-TW" altLang="en-US" b="1" dirty="0" smtClean="0">
                <a:solidFill>
                  <a:srgbClr val="99FF99"/>
                </a:solidFill>
                <a:latin typeface="Times New Roman" pitchFamily="18" charset="0"/>
                <a:ea typeface="標楷體" pitchFamily="65" charset="-120"/>
              </a:rPr>
              <a:t>沿著這路就是燦爛前途</a:t>
            </a:r>
            <a:endParaRPr lang="en-US" altLang="zh-TW" b="1" dirty="0" smtClean="0">
              <a:solidFill>
                <a:srgbClr val="99FF99"/>
              </a:solidFill>
              <a:latin typeface="Times New Roman" pitchFamily="18" charset="0"/>
              <a:ea typeface="標楷體" pitchFamily="65" charset="-120"/>
            </a:endParaRPr>
          </a:p>
          <a:p>
            <a:pPr marL="609600" indent="-609600" algn="ctr">
              <a:buFontTx/>
              <a:buNone/>
            </a:pPr>
            <a:endParaRPr lang="en-US" altLang="zh-TW" b="1" dirty="0">
              <a:solidFill>
                <a:srgbClr val="99FF99"/>
              </a:solidFill>
              <a:latin typeface="Times New Roman" pitchFamily="18" charset="0"/>
              <a:ea typeface="標楷體" pitchFamily="65" charset="-12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6597650"/>
            <a:ext cx="4643438" cy="260350"/>
          </a:xfrm>
        </p:spPr>
        <p:txBody>
          <a:bodyPr/>
          <a:lstStyle/>
          <a:p>
            <a:pPr algn="l">
              <a:lnSpc>
                <a:spcPct val="80000"/>
              </a:lnSpc>
            </a:pPr>
            <a:r>
              <a:rPr lang="en-US" altLang="zh-TW" sz="1600" b="1" u="sng">
                <a:solidFill>
                  <a:schemeClr val="accent1"/>
                </a:solidFill>
                <a:latin typeface="Times New Roman" pitchFamily="18" charset="0"/>
                <a:ea typeface="新細明體" pitchFamily="18" charset="-120"/>
              </a:rPr>
              <a:t>(2) Along the Road   </a:t>
            </a:r>
            <a:r>
              <a:rPr lang="zh-TW" altLang="en-US" sz="1600" b="1" u="sng">
                <a:solidFill>
                  <a:schemeClr val="accent1"/>
                </a:solidFill>
                <a:latin typeface="Times New Roman" pitchFamily="18" charset="0"/>
                <a:ea typeface="新細明體" pitchFamily="18" charset="-120"/>
              </a:rPr>
              <a:t>生命路上</a:t>
            </a:r>
            <a:endParaRPr lang="en-US" altLang="zh-TW" sz="1600" b="1" u="sng">
              <a:solidFill>
                <a:schemeClr val="accent1"/>
              </a:solidFill>
              <a:latin typeface="Times New Roman" pitchFamily="18" charset="0"/>
              <a:ea typeface="新細明體" pitchFamily="18" charset="-120"/>
            </a:endParaRP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7950" y="0"/>
            <a:ext cx="9036050" cy="6858000"/>
          </a:xfrm>
        </p:spPr>
        <p:txBody>
          <a:bodyPr/>
          <a:lstStyle/>
          <a:p>
            <a:pPr marL="609600" indent="-609600" algn="ctr">
              <a:buFontTx/>
              <a:buNone/>
            </a:pPr>
            <a:r>
              <a:rPr lang="zh-TW" altLang="en-US" b="1" dirty="0" smtClean="0">
                <a:solidFill>
                  <a:srgbClr val="99FF99"/>
                </a:solidFill>
                <a:latin typeface="Times New Roman" pitchFamily="18" charset="0"/>
                <a:ea typeface="標楷體" pitchFamily="65" charset="-120"/>
              </a:rPr>
              <a:t>多</a:t>
            </a:r>
            <a:r>
              <a:rPr lang="zh-TW" altLang="en-US" b="1" dirty="0">
                <a:solidFill>
                  <a:srgbClr val="99FF99"/>
                </a:solidFill>
                <a:latin typeface="Times New Roman" pitchFamily="18" charset="0"/>
                <a:ea typeface="標楷體" pitchFamily="65" charset="-120"/>
              </a:rPr>
              <a:t>少年來</a:t>
            </a:r>
            <a:r>
              <a:rPr lang="en-US" altLang="zh-TW" b="1" dirty="0">
                <a:solidFill>
                  <a:srgbClr val="99FF99"/>
                </a:solidFill>
                <a:latin typeface="Times New Roman" pitchFamily="18" charset="0"/>
                <a:ea typeface="標楷體" pitchFamily="65" charset="-120"/>
              </a:rPr>
              <a:t>, </a:t>
            </a:r>
            <a:r>
              <a:rPr lang="zh-TW" altLang="en-US" b="1" dirty="0">
                <a:solidFill>
                  <a:srgbClr val="99FF99"/>
                </a:solidFill>
                <a:latin typeface="Times New Roman" pitchFamily="18" charset="0"/>
                <a:ea typeface="標楷體" pitchFamily="65" charset="-120"/>
              </a:rPr>
              <a:t>祂的真愛我沒領悟</a:t>
            </a:r>
            <a:endParaRPr lang="en-US" altLang="zh-TW" b="1" dirty="0">
              <a:solidFill>
                <a:srgbClr val="99FF99"/>
              </a:solidFill>
              <a:latin typeface="Times New Roman" pitchFamily="18" charset="0"/>
              <a:ea typeface="標楷體" pitchFamily="65" charset="-120"/>
            </a:endParaRPr>
          </a:p>
          <a:p>
            <a:pPr marL="609600" indent="-609600" algn="ctr">
              <a:buFontTx/>
              <a:buNone/>
            </a:pPr>
            <a:r>
              <a:rPr lang="zh-TW" altLang="en-US" b="1" dirty="0" smtClean="0">
                <a:solidFill>
                  <a:srgbClr val="99FF99"/>
                </a:solidFill>
                <a:latin typeface="Times New Roman" pitchFamily="18" charset="0"/>
                <a:ea typeface="標楷體" pitchFamily="65" charset="-120"/>
              </a:rPr>
              <a:t>直</a:t>
            </a:r>
            <a:r>
              <a:rPr lang="zh-TW" altLang="en-US" b="1" dirty="0">
                <a:solidFill>
                  <a:srgbClr val="99FF99"/>
                </a:solidFill>
                <a:latin typeface="Times New Roman" pitchFamily="18" charset="0"/>
                <a:ea typeface="標楷體" pitchFamily="65" charset="-120"/>
              </a:rPr>
              <a:t>到聽祂</a:t>
            </a:r>
            <a:r>
              <a:rPr lang="en-US" altLang="zh-TW" b="1" dirty="0">
                <a:solidFill>
                  <a:srgbClr val="99FF99"/>
                </a:solidFill>
                <a:latin typeface="Times New Roman" pitchFamily="18" charset="0"/>
                <a:ea typeface="標楷體" pitchFamily="65" charset="-120"/>
              </a:rPr>
              <a:t>, </a:t>
            </a:r>
            <a:r>
              <a:rPr lang="zh-TW" altLang="en-US" b="1" dirty="0">
                <a:solidFill>
                  <a:srgbClr val="99FF99"/>
                </a:solidFill>
                <a:latin typeface="Times New Roman" pitchFamily="18" charset="0"/>
                <a:ea typeface="標楷體" pitchFamily="65" charset="-120"/>
              </a:rPr>
              <a:t>為我死在十架</a:t>
            </a:r>
            <a:r>
              <a:rPr lang="en-US" altLang="zh-TW" b="1" dirty="0">
                <a:solidFill>
                  <a:srgbClr val="99FF99"/>
                </a:solidFill>
                <a:latin typeface="Times New Roman" pitchFamily="18" charset="0"/>
                <a:ea typeface="標楷體" pitchFamily="65" charset="-120"/>
              </a:rPr>
              <a:t>.</a:t>
            </a:r>
          </a:p>
          <a:p>
            <a:pPr marL="609600" indent="-609600" algn="ctr">
              <a:buFontTx/>
              <a:buNone/>
            </a:pPr>
            <a:r>
              <a:rPr lang="zh-TW" altLang="en-US" b="1" dirty="0" smtClean="0">
                <a:solidFill>
                  <a:srgbClr val="99FF99"/>
                </a:solidFill>
                <a:latin typeface="Times New Roman" pitchFamily="18" charset="0"/>
                <a:ea typeface="標楷體" pitchFamily="65" charset="-120"/>
              </a:rPr>
              <a:t>我</a:t>
            </a:r>
            <a:r>
              <a:rPr lang="zh-TW" altLang="en-US" b="1" dirty="0">
                <a:solidFill>
                  <a:srgbClr val="99FF99"/>
                </a:solidFill>
                <a:latin typeface="Times New Roman" pitchFamily="18" charset="0"/>
                <a:ea typeface="標楷體" pitchFamily="65" charset="-120"/>
              </a:rPr>
              <a:t>信靠祂</a:t>
            </a:r>
            <a:r>
              <a:rPr lang="en-US" altLang="zh-TW" b="1" dirty="0">
                <a:solidFill>
                  <a:srgbClr val="99FF99"/>
                </a:solidFill>
                <a:latin typeface="Times New Roman" pitchFamily="18" charset="0"/>
                <a:ea typeface="標楷體" pitchFamily="65" charset="-120"/>
              </a:rPr>
              <a:t>, </a:t>
            </a:r>
            <a:r>
              <a:rPr lang="zh-TW" altLang="en-US" b="1" dirty="0">
                <a:solidFill>
                  <a:srgbClr val="99FF99"/>
                </a:solidFill>
                <a:latin typeface="Times New Roman" pitchFamily="18" charset="0"/>
                <a:ea typeface="標楷體" pitchFamily="65" charset="-120"/>
              </a:rPr>
              <a:t>祂也成為我的救主</a:t>
            </a:r>
            <a:endParaRPr lang="en-US" altLang="zh-TW" b="1" dirty="0">
              <a:solidFill>
                <a:srgbClr val="99FF99"/>
              </a:solidFill>
              <a:latin typeface="Times New Roman" pitchFamily="18" charset="0"/>
              <a:ea typeface="標楷體" pitchFamily="65" charset="-120"/>
            </a:endParaRPr>
          </a:p>
          <a:p>
            <a:pPr marL="609600" indent="-609600" algn="ctr">
              <a:buFontTx/>
              <a:buNone/>
            </a:pPr>
            <a:r>
              <a:rPr lang="zh-TW" altLang="en-US" b="1" dirty="0" smtClean="0">
                <a:solidFill>
                  <a:srgbClr val="99FF99"/>
                </a:solidFill>
                <a:latin typeface="Times New Roman" pitchFamily="18" charset="0"/>
                <a:ea typeface="標楷體" pitchFamily="65" charset="-120"/>
              </a:rPr>
              <a:t>從</a:t>
            </a:r>
            <a:r>
              <a:rPr lang="zh-TW" altLang="en-US" b="1" dirty="0">
                <a:solidFill>
                  <a:srgbClr val="99FF99"/>
                </a:solidFill>
                <a:latin typeface="Times New Roman" pitchFamily="18" charset="0"/>
                <a:ea typeface="標楷體" pitchFamily="65" charset="-120"/>
              </a:rPr>
              <a:t>那天起</a:t>
            </a:r>
            <a:r>
              <a:rPr lang="en-US" altLang="zh-TW" b="1" dirty="0">
                <a:solidFill>
                  <a:srgbClr val="99FF99"/>
                </a:solidFill>
                <a:latin typeface="Times New Roman" pitchFamily="18" charset="0"/>
                <a:ea typeface="標楷體" pitchFamily="65" charset="-120"/>
              </a:rPr>
              <a:t>, </a:t>
            </a:r>
            <a:r>
              <a:rPr lang="zh-TW" altLang="en-US" b="1" dirty="0">
                <a:solidFill>
                  <a:srgbClr val="99FF99"/>
                </a:solidFill>
                <a:latin typeface="Times New Roman" pitchFamily="18" charset="0"/>
                <a:ea typeface="標楷體" pitchFamily="65" charset="-120"/>
              </a:rPr>
              <a:t>祂陪我走天</a:t>
            </a:r>
            <a:r>
              <a:rPr lang="zh-TW" altLang="en-US" b="1" dirty="0" smtClean="0">
                <a:solidFill>
                  <a:srgbClr val="99FF99"/>
                </a:solidFill>
                <a:latin typeface="Times New Roman" pitchFamily="18" charset="0"/>
                <a:ea typeface="標楷體" pitchFamily="65" charset="-120"/>
              </a:rPr>
              <a:t>涯</a:t>
            </a:r>
            <a:endParaRPr lang="en-US" altLang="zh-TW" b="1" dirty="0" smtClean="0">
              <a:solidFill>
                <a:srgbClr val="99FF99"/>
              </a:solidFill>
              <a:latin typeface="Times New Roman" pitchFamily="18" charset="0"/>
              <a:ea typeface="標楷體" pitchFamily="65" charset="-120"/>
            </a:endParaRPr>
          </a:p>
          <a:p>
            <a:pPr marL="609600" indent="-609600" algn="ctr">
              <a:buFontTx/>
              <a:buNone/>
            </a:pPr>
            <a:r>
              <a:rPr lang="zh-TW" altLang="en-US" b="1" dirty="0" smtClean="0">
                <a:solidFill>
                  <a:srgbClr val="99FF99"/>
                </a:solidFill>
                <a:latin typeface="Times New Roman" pitchFamily="18" charset="0"/>
                <a:ea typeface="標楷體" pitchFamily="65" charset="-120"/>
              </a:rPr>
              <a:t>我不在乎</a:t>
            </a:r>
            <a:r>
              <a:rPr lang="en-US" altLang="zh-TW" b="1" dirty="0" smtClean="0">
                <a:solidFill>
                  <a:srgbClr val="99FF99"/>
                </a:solidFill>
                <a:latin typeface="Times New Roman" pitchFamily="18" charset="0"/>
                <a:ea typeface="標楷體" pitchFamily="65" charset="-120"/>
              </a:rPr>
              <a:t>,</a:t>
            </a:r>
            <a:r>
              <a:rPr lang="zh-TW" altLang="en-US" b="1" dirty="0" smtClean="0">
                <a:solidFill>
                  <a:srgbClr val="99FF99"/>
                </a:solidFill>
                <a:latin typeface="Times New Roman" pitchFamily="18" charset="0"/>
                <a:ea typeface="標楷體" pitchFamily="65" charset="-120"/>
              </a:rPr>
              <a:t>崎嶇蜿蜒的窄路</a:t>
            </a:r>
            <a:endParaRPr lang="en-US" altLang="zh-TW" b="1" dirty="0" smtClean="0">
              <a:solidFill>
                <a:srgbClr val="99FF99"/>
              </a:solidFill>
              <a:latin typeface="Times New Roman" pitchFamily="18" charset="0"/>
              <a:ea typeface="標楷體" pitchFamily="65" charset="-120"/>
            </a:endParaRPr>
          </a:p>
          <a:p>
            <a:pPr marL="609600" indent="-609600" algn="ctr">
              <a:buFontTx/>
              <a:buNone/>
            </a:pPr>
            <a:r>
              <a:rPr lang="zh-TW" altLang="en-US" b="1" dirty="0" smtClean="0">
                <a:solidFill>
                  <a:srgbClr val="99FF99"/>
                </a:solidFill>
                <a:latin typeface="Times New Roman" pitchFamily="18" charset="0"/>
                <a:ea typeface="標楷體" pitchFamily="65" charset="-120"/>
              </a:rPr>
              <a:t>一時高山</a:t>
            </a:r>
            <a:r>
              <a:rPr lang="en-US" altLang="zh-TW" b="1" dirty="0" smtClean="0">
                <a:solidFill>
                  <a:srgbClr val="99FF99"/>
                </a:solidFill>
                <a:latin typeface="Times New Roman" pitchFamily="18" charset="0"/>
                <a:ea typeface="標楷體" pitchFamily="65" charset="-120"/>
              </a:rPr>
              <a:t>, </a:t>
            </a:r>
            <a:r>
              <a:rPr lang="zh-TW" altLang="en-US" b="1" dirty="0" smtClean="0">
                <a:solidFill>
                  <a:srgbClr val="99FF99"/>
                </a:solidFill>
                <a:latin typeface="Times New Roman" pitchFamily="18" charset="0"/>
                <a:ea typeface="標楷體" pitchFamily="65" charset="-120"/>
              </a:rPr>
              <a:t>一時險峻深谷</a:t>
            </a:r>
            <a:endParaRPr lang="en-US" altLang="zh-TW" b="1" dirty="0" smtClean="0">
              <a:solidFill>
                <a:srgbClr val="99FF99"/>
              </a:solidFill>
              <a:latin typeface="Times New Roman" pitchFamily="18" charset="0"/>
              <a:ea typeface="標楷體" pitchFamily="65" charset="-120"/>
            </a:endParaRPr>
          </a:p>
          <a:p>
            <a:pPr marL="609600" indent="-609600" algn="ctr">
              <a:buFontTx/>
              <a:buNone/>
            </a:pPr>
            <a:r>
              <a:rPr lang="zh-TW" altLang="en-US" b="1" dirty="0" smtClean="0">
                <a:solidFill>
                  <a:srgbClr val="99FF99"/>
                </a:solidFill>
                <a:latin typeface="Times New Roman" pitchFamily="18" charset="0"/>
                <a:ea typeface="標楷體" pitchFamily="65" charset="-120"/>
              </a:rPr>
              <a:t>只要有主</a:t>
            </a:r>
            <a:r>
              <a:rPr lang="en-US" altLang="zh-TW" b="1" dirty="0" smtClean="0">
                <a:solidFill>
                  <a:srgbClr val="99FF99"/>
                </a:solidFill>
                <a:latin typeface="Times New Roman" pitchFamily="18" charset="0"/>
                <a:ea typeface="標楷體" pitchFamily="65" charset="-120"/>
              </a:rPr>
              <a:t>, </a:t>
            </a:r>
            <a:r>
              <a:rPr lang="zh-TW" altLang="en-US" b="1" dirty="0" smtClean="0">
                <a:solidFill>
                  <a:srgbClr val="99FF99"/>
                </a:solidFill>
                <a:latin typeface="Times New Roman" pitchFamily="18" charset="0"/>
                <a:ea typeface="標楷體" pitchFamily="65" charset="-120"/>
              </a:rPr>
              <a:t>祂在身旁隨時幫助</a:t>
            </a:r>
            <a:endParaRPr lang="en-US" altLang="zh-TW" b="1" dirty="0" smtClean="0">
              <a:solidFill>
                <a:srgbClr val="99FF99"/>
              </a:solidFill>
              <a:latin typeface="Times New Roman" pitchFamily="18" charset="0"/>
              <a:ea typeface="標楷體" pitchFamily="65" charset="-120"/>
            </a:endParaRPr>
          </a:p>
          <a:p>
            <a:pPr marL="609600" indent="-609600" algn="ctr">
              <a:buFontTx/>
              <a:buNone/>
            </a:pPr>
            <a:r>
              <a:rPr lang="zh-TW" altLang="en-US" b="1" dirty="0" smtClean="0">
                <a:solidFill>
                  <a:srgbClr val="99FF99"/>
                </a:solidFill>
                <a:latin typeface="Times New Roman" pitchFamily="18" charset="0"/>
                <a:ea typeface="標楷體" pitchFamily="65" charset="-120"/>
              </a:rPr>
              <a:t>沿著這路就是燦爛前途</a:t>
            </a:r>
            <a:endParaRPr lang="en-US" altLang="zh-TW" b="1" dirty="0" smtClean="0">
              <a:solidFill>
                <a:srgbClr val="99FF99"/>
              </a:solidFill>
              <a:latin typeface="Times New Roman" pitchFamily="18" charset="0"/>
              <a:ea typeface="標楷體" pitchFamily="65" charset="-120"/>
            </a:endParaRPr>
          </a:p>
          <a:p>
            <a:pPr marL="609600" indent="-609600" algn="ctr">
              <a:buFontTx/>
              <a:buNone/>
            </a:pPr>
            <a:endParaRPr lang="en-US" altLang="zh-TW" b="1" dirty="0">
              <a:solidFill>
                <a:srgbClr val="99FF99"/>
              </a:solidFill>
              <a:latin typeface="Times New Roman" pitchFamily="18" charset="0"/>
              <a:ea typeface="標楷體" pitchFamily="65" charset="-12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117</Words>
  <Application>Microsoft PowerPoint</Application>
  <PresentationFormat>On-screen Show (4:3)</PresentationFormat>
  <Paragraphs>22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新細明體</vt:lpstr>
      <vt:lpstr>Times New Roman</vt:lpstr>
      <vt:lpstr>標楷體</vt:lpstr>
      <vt:lpstr>金梅中楷體</vt:lpstr>
      <vt:lpstr>Default Design</vt:lpstr>
      <vt:lpstr>(1) Along the Road   生命路上</vt:lpstr>
      <vt:lpstr>(2) Along the Road   生命路上</vt:lpstr>
    </vt:vector>
  </TitlesOfParts>
  <Company>ECCC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My Jesus, As Thou Wilt  願主旨意成全 (1)</dc:title>
  <dc:creator>ECCC</dc:creator>
  <cp:lastModifiedBy>Jong Huang</cp:lastModifiedBy>
  <cp:revision>10</cp:revision>
  <dcterms:created xsi:type="dcterms:W3CDTF">2002-07-23T17:24:14Z</dcterms:created>
  <dcterms:modified xsi:type="dcterms:W3CDTF">2009-04-26T00:43:21Z</dcterms:modified>
</cp:coreProperties>
</file>