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41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817F665-D968-4F42-8761-5CAE67FEC783}" type="datetimeFigureOut">
              <a:rPr lang="en-US" smtClean="0"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B7A8562-A073-444A-83F0-56C56918942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381000"/>
            <a:ext cx="8915400" cy="6172199"/>
          </a:xfrm>
        </p:spPr>
        <p:txBody>
          <a:bodyPr anchor="t">
            <a:noAutofit/>
          </a:bodyPr>
          <a:lstStyle/>
          <a:p>
            <a:pPr marL="18288" indent="0">
              <a:buNone/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sing of </a:t>
            </a:r>
            <a:r>
              <a:rPr lang="en-US" sz="36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lovingkindness</a:t>
            </a: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justice, To You, O LORD, I will sing praises. </a:t>
            </a: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give heed to the blameless way. When will You come to me? I will walk within my house in the integrity of my heart</a:t>
            </a: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67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381000"/>
            <a:ext cx="8915400" cy="6172199"/>
          </a:xfrm>
        </p:spPr>
        <p:txBody>
          <a:bodyPr anchor="t">
            <a:noAutofit/>
          </a:bodyPr>
          <a:lstStyle/>
          <a:p>
            <a:pPr marL="18288" indent="0">
              <a:buNone/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set no worthless thing before my eyes; I hate the work of those who fall away; It shall not fasten its grip on me.</a:t>
            </a:r>
            <a:b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perverse heart shall depart from me; </a:t>
            </a: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know no evil.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17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381000"/>
            <a:ext cx="8915400" cy="6172199"/>
          </a:xfrm>
        </p:spPr>
        <p:txBody>
          <a:bodyPr anchor="t">
            <a:noAutofit/>
          </a:bodyPr>
          <a:lstStyle/>
          <a:p>
            <a:pPr marL="18288" indent="0">
              <a:buNone/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Whoever secretly slanders his neighbor, him I will destroy; No one who has a haughty look and an arrogant heart will I endure. </a:t>
            </a: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eyes shall be upon the faithful of the land, that they may dwell with me; He who walks in a blameless way is the one who will minister to me.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381000"/>
            <a:ext cx="8915400" cy="6172199"/>
          </a:xfrm>
        </p:spPr>
        <p:txBody>
          <a:bodyPr anchor="t">
            <a:noAutofit/>
          </a:bodyPr>
          <a:lstStyle/>
          <a:p>
            <a:pPr marL="18288" indent="0">
              <a:buNone/>
            </a:pP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who practices deceit shall not dwell within my house; He who speaks falsehood shall not maintain his position before me. </a:t>
            </a:r>
            <a:b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morning I will destroy all the wicked of the land, So as to cut off from the city of the LORD all those who do iniquity.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95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97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Elemental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2014-12-07T05:40:20Z</dcterms:created>
  <dcterms:modified xsi:type="dcterms:W3CDTF">2014-12-07T05:53:28Z</dcterms:modified>
</cp:coreProperties>
</file>