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302" r:id="rId3"/>
    <p:sldId id="303" r:id="rId4"/>
    <p:sldId id="304" r:id="rId5"/>
    <p:sldId id="30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E9B66-58D0-4EEA-A4A4-0FF8A01C7FCF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288A-252D-415B-B668-5C80F0CC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834EA-C56C-4A63-81F2-2FD0944A5383}" type="datetimeFigureOut">
              <a:rPr lang="en-US" smtClean="0"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無論是住在美麗的高山，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或是躺臥在陰暗的幽谷；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當你抬起頭， 你將會發現，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主已為你我而預備。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無論是住在美麗的高山，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或是躺臥在陰暗的幽谷；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當你抬起頭， 你將會發現，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主已為你我而預備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 smtClean="0">
              <a:latin typeface="Arial Narrow" pitchFamily="34" charset="0"/>
            </a:endParaRPr>
          </a:p>
          <a:p>
            <a:pPr algn="ctr"/>
            <a:endParaRPr lang="en-US" sz="1400" dirty="0" smtClean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雲上太陽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8362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雖然小雨灑在臉上，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哈！ 它不改變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 smtClean="0">
              <a:latin typeface="Arial Narrow" pitchFamily="34" charset="0"/>
            </a:endParaRPr>
          </a:p>
          <a:p>
            <a:pPr algn="ctr"/>
            <a:endParaRPr lang="en-US" sz="1400" dirty="0" smtClean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雲上太陽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1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無論是住在美麗的高山，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或是躺臥在陰暗的幽谷；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當你抬起頭，你將會發現，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主已為你我而預備。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雖然小雨灑在臉上，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哈！ 它不改變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 smtClean="0">
              <a:latin typeface="Arial Narrow" pitchFamily="34" charset="0"/>
            </a:endParaRPr>
          </a:p>
          <a:p>
            <a:pPr algn="ctr"/>
            <a:endParaRPr lang="en-US" sz="1400" dirty="0" smtClean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雲上太陽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4412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雖然小雨灑在臉上，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哈！ 它不改變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雖然小雨灑在臉上，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雲上太陽， 它總不改變，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哈！ 它不改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變。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主已為你我而預備。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3600" dirty="0">
              <a:latin typeface="Arial Narrow" pitchFamily="34" charset="0"/>
            </a:endParaRPr>
          </a:p>
          <a:p>
            <a:pPr algn="ctr"/>
            <a:endParaRPr lang="en-US" sz="3600" dirty="0" smtClean="0">
              <a:latin typeface="Arial Narrow" pitchFamily="34" charset="0"/>
            </a:endParaRPr>
          </a:p>
          <a:p>
            <a:pPr algn="ctr"/>
            <a:endParaRPr lang="en-US" sz="1400" dirty="0" smtClean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雲上太陽 </a:t>
            </a:r>
            <a:r>
              <a:rPr lang="en-US" altLang="zh-TW" sz="120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03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274</TotalTime>
  <Words>310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45</cp:revision>
  <dcterms:created xsi:type="dcterms:W3CDTF">2011-11-24T03:42:20Z</dcterms:created>
  <dcterms:modified xsi:type="dcterms:W3CDTF">2013-11-28T17:20:23Z</dcterms:modified>
</cp:coreProperties>
</file>