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266" r:id="rId10"/>
    <p:sldId id="300" r:id="rId11"/>
    <p:sldId id="302" r:id="rId12"/>
    <p:sldId id="303" r:id="rId13"/>
    <p:sldId id="304" r:id="rId14"/>
    <p:sldId id="305" r:id="rId15"/>
    <p:sldId id="306" r:id="rId16"/>
    <p:sldId id="307" r:id="rId17"/>
    <p:sldId id="30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E9B66-58D0-4EEA-A4A4-0FF8A01C7FCF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B288A-252D-415B-B668-5C80F0CC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3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834EA-C56C-4A63-81F2-2FD0944A5383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DFKai-SB" pitchFamily="65" charset="-120"/>
                <a:ea typeface="DFKai-SB" pitchFamily="65" charset="-120"/>
              </a:rPr>
              <a:t>我的神 我的王 我要尊崇祢的名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My God, my king, I want to praise your name.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我要永永遠遠稱頌祢。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I want to praise you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我要天天歌頌 我要永遠讚美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 will sing each day, I will praise forever.</a:t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祢本為大 當受大讚美。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You are great and deserve all the praise.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1/8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8362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和華你是我的神，我要時時稱頌你的名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Jehovah, you are my God. I want to praise your name.</a:t>
            </a:r>
          </a:p>
          <a:p>
            <a:pPr algn="ctr"/>
            <a:r>
              <a:rPr lang="en-US" altLang="zh-TW" sz="2800" dirty="0">
                <a:latin typeface="Arial Narrow" pitchFamily="34" charset="0"/>
                <a:ea typeface="DFKai-SB" pitchFamily="65" charset="-120"/>
              </a:rPr>
              <a:t/>
            </a:r>
            <a:br>
              <a:rPr lang="en-US" altLang="zh-TW" sz="2800" dirty="0">
                <a:latin typeface="Arial Narrow" pitchFamily="34" charset="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是我的盾牌，是我的榮耀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 smtClean="0">
                <a:latin typeface="Arial Narrow" pitchFamily="34" charset="0"/>
              </a:rPr>
              <a:t>You are my shield, my glory,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sz="3200" dirty="0">
                <a:latin typeface="DFKai-SB" pitchFamily="65" charset="-120"/>
                <a:ea typeface="DFKai-SB" pitchFamily="65" charset="-120"/>
              </a:rPr>
            </a:br>
            <a:r>
              <a:rPr lang="en-US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是叫我抬起頭的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神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>
                <a:latin typeface="Arial Narrow" pitchFamily="34" charset="0"/>
              </a:rPr>
              <a:t>a</a:t>
            </a:r>
            <a:r>
              <a:rPr lang="en-US" sz="2800" dirty="0" smtClean="0">
                <a:latin typeface="Arial Narrow" pitchFamily="34" charset="0"/>
              </a:rPr>
              <a:t>nd you lift up my head.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1/7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13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縱然仇敵圍繞攻擊我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Even if there are enemies on every side.</a:t>
            </a:r>
            <a:br>
              <a:rPr lang="en-US" sz="3200" dirty="0">
                <a:latin typeface="Arial Narrow" pitchFamily="34" charset="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你懷中必不怕遭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害。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In your arms, I wil</a:t>
            </a:r>
            <a:r>
              <a:rPr lang="en-US" sz="2800" dirty="0" smtClean="0">
                <a:latin typeface="Arial Narrow" pitchFamily="34" charset="0"/>
              </a:rPr>
              <a:t>l not be fallen.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你是我的神，我所倚靠的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You are my God, my deliverance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同在使我全然得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勝。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I am victorious because you are with me.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2</a:t>
            </a:r>
            <a:r>
              <a:rPr lang="en-US" altLang="zh-TW" sz="1200" dirty="0" smtClean="0"/>
              <a:t>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35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和華你是我的神，我要時時稱頌你的名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Jehovah, you are my God. I want to praise your name.</a:t>
            </a:r>
          </a:p>
          <a:p>
            <a:pPr algn="ctr"/>
            <a:r>
              <a:rPr lang="en-US" altLang="zh-TW" sz="2800" dirty="0">
                <a:latin typeface="Arial Narrow" pitchFamily="34" charset="0"/>
                <a:ea typeface="DFKai-SB" pitchFamily="65" charset="-120"/>
              </a:rPr>
              <a:t/>
            </a:r>
            <a:br>
              <a:rPr lang="en-US" altLang="zh-TW" sz="2800" dirty="0">
                <a:latin typeface="Arial Narrow" pitchFamily="34" charset="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是我的盾牌，是我的榮耀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 smtClean="0">
                <a:latin typeface="Arial Narrow" pitchFamily="34" charset="0"/>
              </a:rPr>
              <a:t>You are my shield, my glory,</a:t>
            </a:r>
            <a:r>
              <a:rPr lang="en-US" sz="3200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sz="3200" dirty="0">
                <a:latin typeface="DFKai-SB" pitchFamily="65" charset="-120"/>
                <a:ea typeface="DFKai-SB" pitchFamily="65" charset="-120"/>
              </a:rPr>
            </a:br>
            <a:r>
              <a:rPr lang="en-US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是叫我抬起頭的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神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>
                <a:latin typeface="Arial Narrow" pitchFamily="34" charset="0"/>
              </a:rPr>
              <a:t>a</a:t>
            </a:r>
            <a:r>
              <a:rPr lang="en-US" sz="2800" dirty="0" smtClean="0">
                <a:latin typeface="Arial Narrow" pitchFamily="34" charset="0"/>
              </a:rPr>
              <a:t>nd you lift up my head.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3</a:t>
            </a:r>
            <a:r>
              <a:rPr lang="en-US" altLang="zh-TW" sz="1200" dirty="0" smtClean="0"/>
              <a:t>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7840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縱然仇敵圍繞攻擊我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Even if there are enemies on every side.</a:t>
            </a:r>
            <a:br>
              <a:rPr lang="en-US" sz="3200" dirty="0">
                <a:latin typeface="Arial Narrow" pitchFamily="34" charset="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你懷中必不怕遭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害。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In your arms, I wil</a:t>
            </a:r>
            <a:r>
              <a:rPr lang="en-US" sz="2800" dirty="0" smtClean="0">
                <a:latin typeface="Arial Narrow" pitchFamily="34" charset="0"/>
              </a:rPr>
              <a:t>l not be fallen.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你是我的神，我所倚靠的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You are my God, my deliverance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同在使我全然得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勝。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I am victorious because you are with me.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4/7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957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縱然仇敵圍繞攻擊我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Even if there are enemies on every side.</a:t>
            </a:r>
            <a:br>
              <a:rPr lang="en-US" sz="3200" dirty="0">
                <a:latin typeface="Arial Narrow" pitchFamily="34" charset="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你懷中必不怕遭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害。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In your arms, I wil</a:t>
            </a:r>
            <a:r>
              <a:rPr lang="en-US" sz="2800" dirty="0" smtClean="0">
                <a:latin typeface="Arial Narrow" pitchFamily="34" charset="0"/>
              </a:rPr>
              <a:t>l not be fallen.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你是我的神，我所倚靠的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You are my God, my deliverance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同在使我全然得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勝。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I am victorious because you are with me.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5</a:t>
            </a:r>
            <a:r>
              <a:rPr lang="en-US" altLang="zh-TW" sz="1200" dirty="0" smtClean="0"/>
              <a:t>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76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縱然仇敵圍繞攻擊我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Even if there are enemies on every side.</a:t>
            </a:r>
            <a:br>
              <a:rPr lang="en-US" sz="3200" dirty="0">
                <a:latin typeface="Arial Narrow" pitchFamily="34" charset="0"/>
              </a:rPr>
            </a:b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你懷中必不怕遭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害。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In your arms, I wil</a:t>
            </a:r>
            <a:r>
              <a:rPr lang="en-US" sz="2800" dirty="0" smtClean="0">
                <a:latin typeface="Arial Narrow" pitchFamily="34" charset="0"/>
              </a:rPr>
              <a:t>l not be fallen.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你是我的神，我所倚靠的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You are my God, my deliverance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同在使我全然得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勝。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I am victorious because you are with me.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6</a:t>
            </a:r>
            <a:r>
              <a:rPr lang="en-US" altLang="zh-TW" sz="1200" dirty="0" smtClean="0"/>
              <a:t>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19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是我的神，我所倚靠的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3200" dirty="0">
                <a:latin typeface="Arial Narrow" pitchFamily="34" charset="0"/>
              </a:rPr>
              <a:t>You are my God, my deliverance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 algn="ctr"/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同在使我全然得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勝。</a:t>
            </a:r>
            <a:r>
              <a:rPr lang="en-US" sz="2800" dirty="0" smtClean="0">
                <a:latin typeface="Arial Narrow" pitchFamily="34" charset="0"/>
              </a:rPr>
              <a:t/>
            </a:r>
            <a:br>
              <a:rPr lang="en-US" sz="2800" dirty="0" smtClean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I am victorious because you are with me.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3717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耶和華你是我的神 </a:t>
            </a:r>
            <a:r>
              <a:rPr lang="en-US" altLang="zh-TW" sz="1200" dirty="0" smtClean="0"/>
              <a:t>Jehovah you are my God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7/7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2415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DFKai-SB" pitchFamily="65" charset="-120"/>
                <a:ea typeface="DFKai-SB" pitchFamily="65" charset="-120"/>
              </a:rPr>
              <a:t>我的神 我的王 我要尊崇祢的名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My God, my king, I want to praise your name.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我要永永遠遠稱頌祢。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I want to praise you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我要天天歌頌 我要永遠讚美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 will sing each day, I will praise forever.</a:t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祢本為大 當受大讚美。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You are great and deserve all the praise.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2</a:t>
            </a:r>
            <a:r>
              <a:rPr lang="en-US" altLang="zh-TW" sz="1200" dirty="0" smtClean="0"/>
              <a:t>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831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世世代代都要稱頌祢 要傳揚祢大能作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Every generation will praise you, witness your great work.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述說祢威嚴和尊貴 要永遠稱頌祢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名。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Declare your majesty and honor, praise your name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世世代代都要稱頌祢 要傳揚祢大能作為。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Every generation will praise you, witness your great work.</a:t>
            </a:r>
          </a:p>
          <a:p>
            <a:pPr algn="ctr"/>
            <a:endParaRPr lang="en-US" sz="16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述說祢威嚴和尊貴 要永遠稱頌祢名。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Declare your majesty and honor, praise your name forever.</a:t>
            </a: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3/8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799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世世代代都要稱頌祢 要傳揚祢大能作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Every generation will praise you, witness your great work.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述說祢威嚴和尊貴 要永遠稱頌祢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名。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Declare your majesty and honor, praise your name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世世代代都要稱頌祢 要傳揚祢大能作為。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Every generation will praise you, witness your great work.</a:t>
            </a:r>
          </a:p>
          <a:p>
            <a:pPr algn="ctr"/>
            <a:endParaRPr lang="en-US" sz="16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述說祢威嚴和尊貴 要永遠稱頌祢名。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Declare your majesty and honor, praise your name forever.</a:t>
            </a: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4</a:t>
            </a:r>
            <a:r>
              <a:rPr lang="en-US" altLang="zh-TW" sz="1200" dirty="0" smtClean="0"/>
              <a:t>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549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DFKai-SB" pitchFamily="65" charset="-120"/>
                <a:ea typeface="DFKai-SB" pitchFamily="65" charset="-120"/>
              </a:rPr>
              <a:t>我的神 我的王 我要尊崇祢的名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My God, my king, I want to praise your name.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我要永永遠遠稱頌祢。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I want to praise you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我要天天歌頌 我要永遠讚美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 will sing each day, I will praise forever.</a:t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祢本為大 當受大讚美。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You are great and deserve all the praise.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/>
              <a:t>5</a:t>
            </a:r>
            <a:r>
              <a:rPr lang="en-US" altLang="zh-TW" sz="1200" dirty="0" smtClean="0"/>
              <a:t>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13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DFKai-SB" pitchFamily="65" charset="-120"/>
                <a:ea typeface="DFKai-SB" pitchFamily="65" charset="-120"/>
              </a:rPr>
              <a:t>我的神 我的王 我要尊崇祢的名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My God, my king, I want to praise your name.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我要永永遠遠稱頌祢。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I want to praise you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我要天天歌頌 我要永遠讚美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200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2800" dirty="0" smtClean="0">
                <a:latin typeface="Arial Narrow" pitchFamily="34" charset="0"/>
              </a:rPr>
              <a:t>I will sing each day, I will praise forever.</a:t>
            </a:r>
            <a:br>
              <a:rPr lang="en-US" sz="2800" dirty="0" smtClean="0">
                <a:latin typeface="Arial Narrow" pitchFamily="34" charset="0"/>
              </a:rPr>
            </a:br>
            <a:endParaRPr lang="en-US" sz="2800" dirty="0" smtClean="0">
              <a:latin typeface="Arial Narrow" pitchFamily="34" charset="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祢本為大 當受大讚美。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You are great and deserve all the praise.</a:t>
            </a:r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6/8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243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世世代代都要稱頌祢 要傳揚祢大能作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Every generation will praise you, witness your great work.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述說祢威嚴和尊貴 要永遠稱頌祢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名。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Declare your majesty and honor, praise your name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世世代代都要稱頌祢 要傳揚祢大能作為。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Every generation will praise you, witness your great work.</a:t>
            </a:r>
          </a:p>
          <a:p>
            <a:pPr algn="ctr"/>
            <a:endParaRPr lang="en-US" sz="16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述說祢威嚴和尊貴 要永遠稱頌祢名。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Declare your majesty and honor, praise your name forever.</a:t>
            </a: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/>
              <a:t>7</a:t>
            </a:r>
            <a:r>
              <a:rPr lang="en-US" altLang="zh-TW" sz="1200" dirty="0" smtClean="0"/>
              <a:t>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969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世世代代都要稱頌祢 要傳揚祢大能作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Every generation will praise you, witness your great work.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述說祢威嚴和尊貴 要永遠稱頌祢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名。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2800" dirty="0" smtClean="0">
                <a:latin typeface="Arial Narrow" pitchFamily="34" charset="0"/>
              </a:rPr>
              <a:t>Declare your majesty and honor, praise your name forever.</a:t>
            </a:r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世世代代都要稱頌祢 要傳揚祢大能作為。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Every generation will praise you, witness your great work.</a:t>
            </a:r>
          </a:p>
          <a:p>
            <a:pPr algn="ctr"/>
            <a:endParaRPr lang="en-US" sz="1600" dirty="0">
              <a:latin typeface="Arial Narrow" pitchFamily="34" charset="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述說祢威嚴和尊貴 要永遠稱頌祢名。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200" dirty="0">
                <a:latin typeface="Arial Narrow" pitchFamily="34" charset="0"/>
              </a:rPr>
              <a:t>Declare your majesty and honor, praise your name forever.</a:t>
            </a: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275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永遠稱頌祢 </a:t>
            </a:r>
            <a:r>
              <a:rPr lang="en-US" altLang="zh-TW" sz="1200" dirty="0"/>
              <a:t>Praise You Forever</a:t>
            </a:r>
            <a:r>
              <a:rPr lang="zh-TW" altLang="en-US" sz="1200" dirty="0" smtClean="0"/>
              <a:t> </a:t>
            </a:r>
            <a:r>
              <a:rPr lang="en-US" altLang="zh-TW" sz="1200" dirty="0"/>
              <a:t>8</a:t>
            </a:r>
            <a:r>
              <a:rPr lang="en-US" altLang="zh-TW" sz="1200" dirty="0" smtClean="0"/>
              <a:t>/8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557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264</TotalTime>
  <Words>898</Words>
  <Application>Microsoft Office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44</cp:revision>
  <dcterms:created xsi:type="dcterms:W3CDTF">2011-11-24T03:42:20Z</dcterms:created>
  <dcterms:modified xsi:type="dcterms:W3CDTF">2012-11-10T16:40:02Z</dcterms:modified>
</cp:coreProperties>
</file>