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322" r:id="rId3"/>
    <p:sldId id="323" r:id="rId4"/>
    <p:sldId id="324" r:id="rId5"/>
    <p:sldId id="301" r:id="rId6"/>
    <p:sldId id="313" r:id="rId7"/>
    <p:sldId id="314" r:id="rId8"/>
    <p:sldId id="315" r:id="rId9"/>
    <p:sldId id="316" r:id="rId10"/>
    <p:sldId id="312" r:id="rId11"/>
    <p:sldId id="317" r:id="rId12"/>
    <p:sldId id="319" r:id="rId13"/>
    <p:sldId id="320" r:id="rId14"/>
    <p:sldId id="32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E9B66-58D0-4EEA-A4A4-0FF8A01C7FCF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288A-252D-415B-B668-5C80F0CC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834EA-C56C-4A63-81F2-2FD0944A5383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A893F-7601-48AB-98A2-7427841955AD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生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命路上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位朋友全然聖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潔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陪著我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溫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柔的領我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走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賜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我歡笑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又賜光明照亮黑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夜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到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了最後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主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的愛我接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受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生命路上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8362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4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在無數的黑夜裡，我用星星畫出你，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你的恩典如晨星，讓我真實的見到你，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在我的歌聲裡，我用音符讚美你，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你的美好是我今生頌揚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790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這一生最美的祝福 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81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一生最美的祝福，就是能認識主耶穌，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這一生最美的祝福，就是能信靠主耶穌，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走在高山深谷，祂會伴我同行，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我知道，這是最美的祝福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790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這一生最美的祝福 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2/4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921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在無數的黑夜裡，我用星星畫出你，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你的恩典如晨星，讓我真實的見到你，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在我的歌聲裡，我用音符讚美你，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你的美好是我今生頌揚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790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這一生最美的祝福 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3/4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2719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一生最美的祝福，就是能認識主耶穌，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這一生最美的祝福，就是能信靠主耶穌，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走在高山深谷，祂會伴我同行，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我知道，這是最美的祝福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走在高山深谷，祂會伴我同行，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我知道，這是最美的祝福。</a:t>
            </a:r>
            <a:endParaRPr lang="en-US" altLang="zh-CN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28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790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這一生最美的祝福 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4/4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48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不在乎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崎嶇蜿蜒的窄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路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一時高山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時險峻深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谷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只要有主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祂在身旁隨時幫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助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沿著這路就是燦爛前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途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生命路上 </a:t>
            </a:r>
            <a:r>
              <a:rPr lang="en-US" altLang="zh-TW" sz="1200" dirty="0"/>
              <a:t>2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868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多少年來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的真愛我沒領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悟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直到聽祂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我死在十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架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我信靠祂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也成為我的救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主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從那天起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陪我走天涯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生命路上 </a:t>
            </a:r>
            <a:r>
              <a:rPr lang="en-US" altLang="zh-TW" sz="1200" dirty="0"/>
              <a:t>3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410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TW" sz="32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不在乎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崎嶇蜿蜒的窄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路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一時高山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時險峻深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谷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只要有主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, 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祂在身旁隨時幫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助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zh-TW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沿著這路就是燦爛前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途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生命路上 </a:t>
            </a:r>
            <a:r>
              <a:rPr lang="en-US" altLang="zh-TW" sz="1200" dirty="0" smtClean="0"/>
              <a:t>4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863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當我舆主同行，在祂话的光中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何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等荣耀照亮我路程！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當我肯聽主命，祂就充满我心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信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靠順服者主肯同行。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　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信靠顺服，因為除此以外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能得耶稣喜爱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，惟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有信靠顺服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信靠順</a:t>
            </a:r>
            <a:r>
              <a:rPr lang="zh-TW" altLang="en-US" sz="1200" dirty="0" smtClean="0"/>
              <a:t>服 </a:t>
            </a:r>
            <a:r>
              <a:rPr lang="en-US" altLang="zh-TW" sz="1200" dirty="0" smtClean="0"/>
              <a:t>1/4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055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没有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一點黑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影，没有一片烏雲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能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迷漫，當祂笑容顯露；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没有疑惑畏懼，没有流淚憂慮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能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存在若我信靠顺服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zh-CN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　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信靠顺服，因為除此以外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能得耶稣喜爱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，惟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有信靠顺服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信靠順</a:t>
            </a:r>
            <a:r>
              <a:rPr lang="zh-TW" altLang="en-US" sz="1200" dirty="0" smtClean="0"/>
              <a:t>服 </a:t>
            </a:r>
            <a:r>
              <a:rPr lang="en-US" altLang="zh-TW" sz="1200" dirty="0"/>
              <a:t>2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8161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没有一個重檐，没有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一點爲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難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祂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是不顧，讓我们痛苦；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所有傷心损失，所有厭棄羞耻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都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成祝福若信靠顺服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zh-CN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　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信靠顺服，因為除此以外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能得耶稣喜爱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，惟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有信靠顺服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信靠順</a:t>
            </a:r>
            <a:r>
              <a:rPr lang="zh-TW" altLang="en-US" sz="1200" dirty="0" smtClean="0"/>
              <a:t>服 </a:t>
            </a:r>
            <a:r>
              <a:rPr lang="en-US" altLang="zh-TW" sz="1200" dirty="0"/>
              <a:t>3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93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7800"/>
            <a:ext cx="1497545" cy="1306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3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然後，我才會在祂的脚前敬拜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就傍祂而同行前路；</a:t>
            </a:r>
          </a:p>
          <a:p>
            <a:pPr algn="ctr"/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祂要求，我就许；祂差遣，我就去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；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3600" dirty="0">
                <a:latin typeface="DFKai-SB" pitchFamily="65" charset="-120"/>
                <a:ea typeface="DFKai-SB" pitchFamily="65" charset="-120"/>
              </a:rPr>
              <a:t>要怕只要信靠顺服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zh-CN" altLang="en-US" sz="3600" dirty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　</a:t>
            </a:r>
          </a:p>
          <a:p>
            <a:pPr algn="ctr"/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信靠顺服，因為除此以外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</a:t>
            </a:r>
            <a:endParaRPr lang="en-US" altLang="zh-CN" sz="3600" dirty="0" smtClean="0"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能得耶稣喜爱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，惟</a:t>
            </a:r>
            <a:r>
              <a:rPr lang="zh-CN" altLang="en-US" sz="3600" dirty="0">
                <a:latin typeface="DFKai-SB" pitchFamily="65" charset="-120"/>
                <a:ea typeface="DFKai-SB" pitchFamily="65" charset="-120"/>
              </a:rPr>
              <a:t>有信靠顺服</a:t>
            </a:r>
            <a:r>
              <a:rPr lang="zh-CN" altLang="en-US" sz="36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dirty="0">
              <a:latin typeface="Arial Narrow" pitchFamily="34" charset="0"/>
            </a:endParaRPr>
          </a:p>
          <a:p>
            <a:pPr algn="ctr"/>
            <a:endParaRPr lang="en-US" sz="1400" dirty="0">
              <a:latin typeface="Arial Narrow" pitchFamily="34" charset="0"/>
              <a:ea typeface="DFKai-SB" pitchFamily="65" charset="-120"/>
            </a:endParaRPr>
          </a:p>
          <a:p>
            <a:pPr algn="ctr"/>
            <a:endParaRPr lang="en-US" sz="1400" dirty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  <a:p>
            <a:pPr algn="ctr"/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2949" y="6425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信靠順</a:t>
            </a:r>
            <a:r>
              <a:rPr lang="zh-TW" altLang="en-US" sz="1200" dirty="0" smtClean="0"/>
              <a:t>服 </a:t>
            </a:r>
            <a:r>
              <a:rPr lang="en-US" altLang="zh-TW" sz="1200" dirty="0"/>
              <a:t>4</a:t>
            </a:r>
            <a:r>
              <a:rPr lang="en-US" altLang="zh-TW" sz="1200" dirty="0" smtClean="0"/>
              <a:t>/4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3159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328</TotalTime>
  <Words>746</Words>
  <Application>Microsoft Office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49</cp:revision>
  <dcterms:created xsi:type="dcterms:W3CDTF">2011-11-24T03:42:20Z</dcterms:created>
  <dcterms:modified xsi:type="dcterms:W3CDTF">2013-01-12T17:37:17Z</dcterms:modified>
</cp:coreProperties>
</file>