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1" r:id="rId2"/>
    <p:sldId id="317" r:id="rId3"/>
    <p:sldId id="322" r:id="rId4"/>
    <p:sldId id="323" r:id="rId5"/>
    <p:sldId id="324" r:id="rId6"/>
    <p:sldId id="325" r:id="rId7"/>
    <p:sldId id="326" r:id="rId8"/>
    <p:sldId id="327" r:id="rId9"/>
    <p:sldId id="328" r:id="rId10"/>
    <p:sldId id="329" r:id="rId11"/>
    <p:sldId id="330" r:id="rId12"/>
    <p:sldId id="334" r:id="rId13"/>
    <p:sldId id="333" r:id="rId14"/>
    <p:sldId id="335" r:id="rId15"/>
    <p:sldId id="332" r:id="rId16"/>
    <p:sldId id="336" r:id="rId17"/>
    <p:sldId id="331" r:id="rId18"/>
    <p:sldId id="337" r:id="rId19"/>
    <p:sldId id="338" r:id="rId20"/>
    <p:sldId id="339" r:id="rId21"/>
    <p:sldId id="340" r:id="rId22"/>
    <p:sldId id="341" r:id="rId23"/>
    <p:sldId id="342" r:id="rId24"/>
    <p:sldId id="34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4660"/>
  </p:normalViewPr>
  <p:slideViewPr>
    <p:cSldViewPr>
      <p:cViewPr>
        <p:scale>
          <a:sx n="114" d="100"/>
          <a:sy n="114" d="100"/>
        </p:scale>
        <p:origin x="-1560"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369332"/>
          </a:xfrm>
          <a:prstGeom prst="rect">
            <a:avLst/>
          </a:prstGeom>
        </p:spPr>
        <p:txBody>
          <a:bodyPr>
            <a:spAutoFit/>
          </a:bodyPr>
          <a:lstStyle/>
          <a:p>
            <a:pPr marL="0" indent="0" algn="ctr">
              <a:buNone/>
            </a:pPr>
            <a:r>
              <a:rPr lang="zh-TW" altLang="en-US" dirty="0" smtClean="0">
                <a:solidFill>
                  <a:srgbClr val="FFC000"/>
                </a:solidFill>
                <a:latin typeface="DFKai-SB" pitchFamily="65" charset="-120"/>
                <a:ea typeface="DFKai-SB" pitchFamily="65" charset="-120"/>
              </a:rPr>
              <a:t> </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41281778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當你遇見苦難如波浪沖撞</a:t>
            </a:r>
            <a:r>
              <a:rPr lang="en-US" altLang="zh-TW" sz="3600" dirty="0">
                <a:solidFill>
                  <a:srgbClr val="FFC000"/>
                </a:solidFill>
                <a:latin typeface="DFKai-SB" pitchFamily="65" charset="-120"/>
                <a:ea typeface="DFKai-SB" pitchFamily="65" charset="-120"/>
              </a:rPr>
              <a:t>,</a:t>
            </a:r>
          </a:p>
          <a:p>
            <a:pPr marL="0" lvl="0" indent="0" algn="ctr">
              <a:buNone/>
            </a:pPr>
            <a:r>
              <a:rPr lang="en-US" altLang="zh-TW" sz="3600" dirty="0">
                <a:solidFill>
                  <a:srgbClr val="FFC000"/>
                </a:solidFill>
                <a:latin typeface="DFKai-SB" pitchFamily="65" charset="-120"/>
                <a:ea typeface="DFKai-SB" pitchFamily="65" charset="-120"/>
              </a:rPr>
              <a:t>	</a:t>
            </a:r>
            <a:r>
              <a:rPr lang="zh-TW" altLang="en-US" sz="3600" dirty="0">
                <a:solidFill>
                  <a:srgbClr val="FFC000"/>
                </a:solidFill>
                <a:latin typeface="DFKai-SB" pitchFamily="65" charset="-120"/>
                <a:ea typeface="DFKai-SB" pitchFamily="65" charset="-120"/>
              </a:rPr>
              <a:t>當你憂愁喪膽似乎要絕望</a:t>
            </a:r>
            <a:r>
              <a:rPr lang="en-US" altLang="zh-TW" sz="3600" dirty="0">
                <a:solidFill>
                  <a:srgbClr val="FFC000"/>
                </a:solidFill>
                <a:latin typeface="DFKai-SB" pitchFamily="65" charset="-120"/>
                <a:ea typeface="DFKai-SB" pitchFamily="65" charset="-120"/>
              </a:rPr>
              <a:t>, </a:t>
            </a:r>
          </a:p>
          <a:p>
            <a:pPr marL="0" lvl="0" indent="0" algn="ctr">
              <a:buNone/>
            </a:pPr>
            <a:r>
              <a:rPr lang="zh-TW" altLang="en-US" sz="3600" dirty="0">
                <a:solidFill>
                  <a:srgbClr val="FFC000"/>
                </a:solidFill>
                <a:latin typeface="DFKai-SB" pitchFamily="65" charset="-120"/>
                <a:ea typeface="DFKai-SB" pitchFamily="65" charset="-120"/>
              </a:rPr>
              <a:t>若把主的恩典從頭數一數</a:t>
            </a:r>
            <a:r>
              <a:rPr lang="en-US" altLang="zh-TW" sz="3600" dirty="0">
                <a:solidFill>
                  <a:srgbClr val="FFC000"/>
                </a:solidFill>
                <a:latin typeface="DFKai-SB" pitchFamily="65" charset="-120"/>
                <a:ea typeface="DFKai-SB" pitchFamily="65" charset="-120"/>
              </a:rPr>
              <a:t>,</a:t>
            </a:r>
          </a:p>
          <a:p>
            <a:pPr marL="0" lvl="0" indent="0" algn="ctr">
              <a:buNone/>
            </a:pPr>
            <a:r>
              <a:rPr lang="en-US" altLang="zh-TW" sz="3600" dirty="0">
                <a:solidFill>
                  <a:srgbClr val="FFC000"/>
                </a:solidFill>
                <a:latin typeface="DFKai-SB" pitchFamily="65" charset="-120"/>
                <a:ea typeface="DFKai-SB" pitchFamily="65" charset="-120"/>
              </a:rPr>
              <a:t>	</a:t>
            </a:r>
            <a:r>
              <a:rPr lang="zh-TW" altLang="en-US" sz="3600" dirty="0">
                <a:solidFill>
                  <a:srgbClr val="FFC000"/>
                </a:solidFill>
                <a:latin typeface="DFKai-SB" pitchFamily="65" charset="-120"/>
                <a:ea typeface="DFKai-SB" pitchFamily="65" charset="-120"/>
              </a:rPr>
              <a:t>必能叫你希奇感謝而歡呼</a:t>
            </a:r>
            <a:r>
              <a:rPr lang="en-US" altLang="zh-TW" sz="3600" dirty="0">
                <a:solidFill>
                  <a:srgbClr val="FFC000"/>
                </a:solidFill>
                <a:latin typeface="DFKai-SB" pitchFamily="65" charset="-120"/>
                <a:ea typeface="DFKai-SB" pitchFamily="65" charset="-120"/>
              </a:rPr>
              <a:t>.</a:t>
            </a:r>
          </a:p>
          <a:p>
            <a:pPr marL="0" lvl="0" indent="0" algn="ctr">
              <a:buNone/>
            </a:pP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2477382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2</a:t>
            </a:r>
            <a:r>
              <a:rPr lang="en-US" altLang="zh-TW" sz="1400" b="1" dirty="0" smtClean="0">
                <a:solidFill>
                  <a:srgbClr val="FFC000"/>
                </a:solidFill>
                <a:ea typeface="DFKai-SB" pitchFamily="65" charset="-120"/>
              </a:rPr>
              <a:t>/8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都要記清楚</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必能叫你希奇感謝而歡呼</a:t>
            </a:r>
            <a:r>
              <a:rPr lang="en-US" altLang="zh-TW" sz="3600" dirty="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66122489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3</a:t>
            </a:r>
            <a:r>
              <a:rPr lang="en-US" altLang="zh-TW" sz="1400" b="1" dirty="0" smtClean="0">
                <a:solidFill>
                  <a:srgbClr val="FFC000"/>
                </a:solidFill>
                <a:ea typeface="DFKai-SB" pitchFamily="65" charset="-120"/>
              </a:rPr>
              <a:t>/8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當有時心中掛慮如同挑重擔</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有時背負十架覺得苦難堪</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若數主的恩典疑惑便消除</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smtClean="0">
                <a:solidFill>
                  <a:srgbClr val="FFC000"/>
                </a:solidFill>
                <a:latin typeface="DFKai-SB" pitchFamily="65" charset="-120"/>
                <a:ea typeface="DFKai-SB" pitchFamily="65" charset="-120"/>
              </a:rPr>
              <a:t>必</a:t>
            </a:r>
            <a:r>
              <a:rPr lang="zh-TW" altLang="en-US" sz="3600" dirty="0">
                <a:solidFill>
                  <a:srgbClr val="FFC000"/>
                </a:solidFill>
                <a:latin typeface="DFKai-SB" pitchFamily="65" charset="-120"/>
                <a:ea typeface="DFKai-SB" pitchFamily="65" charset="-120"/>
              </a:rPr>
              <a:t>能叫你快樂立時讚美主</a:t>
            </a:r>
            <a:r>
              <a:rPr lang="en-US" altLang="zh-TW" sz="3600" dirty="0">
                <a:solidFill>
                  <a:srgbClr val="FFC000"/>
                </a:solidFill>
                <a:latin typeface="DFKai-SB" pitchFamily="65" charset="-120"/>
                <a:ea typeface="DFKai-SB" pitchFamily="65" charset="-120"/>
              </a:rPr>
              <a:t>.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98587926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4/8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都要記清楚</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必能叫你希奇感謝而歡呼</a:t>
            </a:r>
            <a:r>
              <a:rPr lang="en-US" altLang="zh-TW" sz="3600" dirty="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9440943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5/8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不必貪戀他人物質的豐富</a:t>
            </a:r>
            <a:r>
              <a:rPr lang="en-US" altLang="zh-TW" sz="3600" dirty="0">
                <a:solidFill>
                  <a:srgbClr val="FFC000"/>
                </a:solidFill>
                <a:latin typeface="DFKai-SB" pitchFamily="65" charset="-120"/>
                <a:ea typeface="DFKai-SB" pitchFamily="65" charset="-120"/>
              </a:rPr>
              <a:t>, </a:t>
            </a:r>
          </a:p>
          <a:p>
            <a:pPr marL="0" lvl="0" indent="0" algn="ctr">
              <a:buNone/>
            </a:pPr>
            <a:r>
              <a:rPr lang="zh-TW" altLang="en-US" sz="3600" dirty="0">
                <a:solidFill>
                  <a:srgbClr val="FFC000"/>
                </a:solidFill>
                <a:latin typeface="DFKai-SB" pitchFamily="65" charset="-120"/>
                <a:ea typeface="DFKai-SB" pitchFamily="65" charset="-120"/>
              </a:rPr>
              <a:t>若想主的應許心中就滿足</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你所得的恩典非金錢能買</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smtClean="0">
                <a:solidFill>
                  <a:srgbClr val="FFC000"/>
                </a:solidFill>
                <a:latin typeface="DFKai-SB" pitchFamily="65" charset="-120"/>
                <a:ea typeface="DFKai-SB" pitchFamily="65" charset="-120"/>
              </a:rPr>
              <a:t>活</a:t>
            </a:r>
            <a:r>
              <a:rPr lang="zh-TW" altLang="en-US" sz="3600" dirty="0">
                <a:solidFill>
                  <a:srgbClr val="FFC000"/>
                </a:solidFill>
                <a:latin typeface="DFKai-SB" pitchFamily="65" charset="-120"/>
                <a:ea typeface="DFKai-SB" pitchFamily="65" charset="-120"/>
              </a:rPr>
              <a:t>在父親家裏得蒙祂眷愛</a:t>
            </a:r>
            <a:r>
              <a:rPr lang="en-US" altLang="zh-TW" sz="3600" dirty="0">
                <a:solidFill>
                  <a:srgbClr val="FFC000"/>
                </a:solidFill>
                <a:latin typeface="DFKai-SB" pitchFamily="65" charset="-120"/>
                <a:ea typeface="DFKai-SB" pitchFamily="65" charset="-120"/>
              </a:rPr>
              <a:t>.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9260318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6</a:t>
            </a:r>
            <a:r>
              <a:rPr lang="en-US" altLang="zh-TW" sz="1400" b="1" dirty="0" smtClean="0">
                <a:solidFill>
                  <a:srgbClr val="FFC000"/>
                </a:solidFill>
                <a:ea typeface="DFKai-SB" pitchFamily="65" charset="-120"/>
              </a:rPr>
              <a:t>/8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都要記清楚</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必能叫你希奇感謝而歡呼</a:t>
            </a:r>
            <a:r>
              <a:rPr lang="en-US" altLang="zh-TW" sz="3600" dirty="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16141439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7</a:t>
            </a:r>
            <a:r>
              <a:rPr lang="en-US" altLang="zh-TW" sz="1400" b="1" dirty="0" smtClean="0">
                <a:solidFill>
                  <a:srgbClr val="FFC000"/>
                </a:solidFill>
                <a:ea typeface="DFKai-SB" pitchFamily="65" charset="-120"/>
              </a:rPr>
              <a:t>/8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每逢遭遇心靈各樣</a:t>
            </a:r>
            <a:r>
              <a:rPr lang="zh-TW" altLang="en-US" sz="3600" dirty="0" smtClean="0">
                <a:solidFill>
                  <a:srgbClr val="FFC000"/>
                </a:solidFill>
                <a:latin typeface="DFKai-SB" pitchFamily="65" charset="-120"/>
                <a:ea typeface="DFKai-SB" pitchFamily="65" charset="-120"/>
              </a:rPr>
              <a:t>的</a:t>
            </a:r>
            <a:r>
              <a:rPr lang="zh-TW" altLang="en-US" sz="3600" dirty="0">
                <a:solidFill>
                  <a:srgbClr val="FFC000"/>
                </a:solidFill>
                <a:latin typeface="DFKai-SB" pitchFamily="65" charset="-120"/>
                <a:ea typeface="DFKai-SB" pitchFamily="65" charset="-120"/>
              </a:rPr>
              <a:t>戰</a:t>
            </a:r>
            <a:r>
              <a:rPr lang="zh-TW" altLang="en-US" sz="3600" dirty="0" smtClean="0">
                <a:solidFill>
                  <a:srgbClr val="FFC000"/>
                </a:solidFill>
                <a:latin typeface="DFKai-SB" pitchFamily="65" charset="-120"/>
                <a:ea typeface="DFKai-SB" pitchFamily="65" charset="-120"/>
              </a:rPr>
              <a:t>爭</a:t>
            </a:r>
            <a:r>
              <a:rPr lang="en-US" altLang="zh-TW" sz="3600" dirty="0" smtClean="0">
                <a:solidFill>
                  <a:srgbClr val="FFC000"/>
                </a:solidFill>
                <a:latin typeface="DFKai-SB" pitchFamily="65" charset="-120"/>
                <a:ea typeface="DFKai-SB" pitchFamily="65" charset="-120"/>
              </a:rPr>
              <a:t>,</a:t>
            </a:r>
            <a:endParaRPr lang="en-US" altLang="zh-TW" sz="3600" dirty="0">
              <a:solidFill>
                <a:srgbClr val="FFC000"/>
              </a:solidFill>
              <a:latin typeface="DFKai-SB" pitchFamily="65" charset="-120"/>
              <a:ea typeface="DFKai-SB" pitchFamily="65" charset="-120"/>
            </a:endParaRPr>
          </a:p>
          <a:p>
            <a:pPr marL="0" lvl="0" indent="0" algn="ctr">
              <a:buNone/>
            </a:pPr>
            <a:r>
              <a:rPr lang="zh-TW" altLang="en-US" sz="3600" dirty="0">
                <a:solidFill>
                  <a:srgbClr val="FFC000"/>
                </a:solidFill>
                <a:latin typeface="DFKai-SB" pitchFamily="65" charset="-120"/>
                <a:ea typeface="DFKai-SB" pitchFamily="65" charset="-120"/>
              </a:rPr>
              <a:t>不要因此喪膽因主已得勝</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若數主的恩典必蒙主幫助</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smtClean="0">
                <a:solidFill>
                  <a:srgbClr val="FFC000"/>
                </a:solidFill>
                <a:latin typeface="DFKai-SB" pitchFamily="65" charset="-120"/>
                <a:ea typeface="DFKai-SB" pitchFamily="65" charset="-120"/>
              </a:rPr>
              <a:t>安</a:t>
            </a:r>
            <a:r>
              <a:rPr lang="zh-TW" altLang="en-US" sz="3600" dirty="0">
                <a:solidFill>
                  <a:srgbClr val="FFC000"/>
                </a:solidFill>
                <a:latin typeface="DFKai-SB" pitchFamily="65" charset="-120"/>
                <a:ea typeface="DFKai-SB" pitchFamily="65" charset="-120"/>
              </a:rPr>
              <a:t>慰引導我們直到見天父</a:t>
            </a:r>
            <a:r>
              <a:rPr lang="en-US" altLang="zh-TW" sz="3600" dirty="0">
                <a:solidFill>
                  <a:srgbClr val="FFC000"/>
                </a:solidFill>
                <a:latin typeface="DFKai-SB" pitchFamily="65" charset="-120"/>
                <a:ea typeface="DFKai-SB" pitchFamily="65" charset="-120"/>
              </a:rPr>
              <a:t>.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15294372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8</a:t>
            </a:r>
            <a:r>
              <a:rPr lang="en-US" altLang="zh-TW" sz="1400" b="1" dirty="0" smtClean="0">
                <a:solidFill>
                  <a:srgbClr val="FFC000"/>
                </a:solidFill>
                <a:ea typeface="DFKai-SB" pitchFamily="65" charset="-120"/>
              </a:rPr>
              <a:t>/8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都要記清楚</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主的恩典 樣樣都要數</a:t>
            </a:r>
            <a:r>
              <a:rPr lang="en-US" altLang="zh-TW" sz="3600" dirty="0">
                <a:solidFill>
                  <a:srgbClr val="FFC000"/>
                </a:solidFill>
                <a:latin typeface="DFKai-SB" pitchFamily="65" charset="-120"/>
                <a:ea typeface="DFKai-SB" pitchFamily="65" charset="-120"/>
              </a:rPr>
              <a:t>,</a:t>
            </a:r>
          </a:p>
          <a:p>
            <a:pPr marL="0" lvl="0" indent="0" algn="ctr">
              <a:buNone/>
            </a:pPr>
            <a:r>
              <a:rPr lang="zh-TW" altLang="en-US" sz="3600" dirty="0">
                <a:solidFill>
                  <a:srgbClr val="FFC000"/>
                </a:solidFill>
                <a:latin typeface="DFKai-SB" pitchFamily="65" charset="-120"/>
                <a:ea typeface="DFKai-SB" pitchFamily="65" charset="-120"/>
              </a:rPr>
              <a:t>必能叫你希奇感謝而歡呼</a:t>
            </a:r>
            <a:r>
              <a:rPr lang="en-US" altLang="zh-TW" sz="3600" dirty="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82873440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369332"/>
          </a:xfrm>
          <a:prstGeom prst="rect">
            <a:avLst/>
          </a:prstGeom>
        </p:spPr>
        <p:txBody>
          <a:bodyPr>
            <a:spAutoFit/>
          </a:bodyPr>
          <a:lstStyle/>
          <a:p>
            <a:pPr marL="0" indent="0" algn="ctr">
              <a:buNone/>
            </a:pPr>
            <a:r>
              <a:rPr lang="zh-TW" altLang="en-US" dirty="0" smtClean="0">
                <a:solidFill>
                  <a:srgbClr val="FFC000"/>
                </a:solidFill>
                <a:latin typeface="DFKai-SB" pitchFamily="65" charset="-120"/>
                <a:ea typeface="DFKai-SB" pitchFamily="65" charset="-120"/>
              </a:rPr>
              <a:t> </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71702130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CN" altLang="en-US" sz="3600" dirty="0">
                <a:solidFill>
                  <a:srgbClr val="FFC000"/>
                </a:solidFill>
                <a:latin typeface="DFKai-SB" pitchFamily="65" charset="-120"/>
                <a:ea typeface="DFKai-SB" pitchFamily="65" charset="-120"/>
              </a:rPr>
              <a:t>我不知明天的道路</a:t>
            </a:r>
            <a:r>
              <a:rPr lang="zh-CN" altLang="en-US" sz="3600" dirty="0" smtClean="0">
                <a:solidFill>
                  <a:srgbClr val="FFC000"/>
                </a:solidFill>
                <a:latin typeface="DFKai-SB" pitchFamily="65" charset="-120"/>
                <a:ea typeface="DFKai-SB" pitchFamily="65" charset="-120"/>
              </a:rPr>
              <a:t>，每</a:t>
            </a:r>
            <a:r>
              <a:rPr lang="zh-CN" altLang="en-US" sz="3600" dirty="0">
                <a:solidFill>
                  <a:srgbClr val="FFC000"/>
                </a:solidFill>
                <a:latin typeface="DFKai-SB" pitchFamily="65" charset="-120"/>
                <a:ea typeface="DFKai-SB" pitchFamily="65" charset="-120"/>
              </a:rPr>
              <a:t>一天只为主活，</a:t>
            </a:r>
          </a:p>
          <a:p>
            <a:pPr marL="0" lvl="0" indent="0" algn="ctr">
              <a:buNone/>
            </a:pPr>
            <a:r>
              <a:rPr lang="zh-CN" altLang="en-US" sz="3600" dirty="0">
                <a:solidFill>
                  <a:srgbClr val="FFC000"/>
                </a:solidFill>
                <a:latin typeface="DFKai-SB" pitchFamily="65" charset="-120"/>
                <a:ea typeface="DFKai-SB" pitchFamily="65" charset="-120"/>
              </a:rPr>
              <a:t>我不借明天的太阳</a:t>
            </a:r>
            <a:r>
              <a:rPr lang="zh-CN" altLang="en-US" sz="3600" dirty="0" smtClean="0">
                <a:solidFill>
                  <a:srgbClr val="FFC000"/>
                </a:solidFill>
                <a:latin typeface="DFKai-SB" pitchFamily="65" charset="-120"/>
                <a:ea typeface="DFKai-SB" pitchFamily="65" charset="-120"/>
              </a:rPr>
              <a:t>，因</a:t>
            </a:r>
            <a:r>
              <a:rPr lang="zh-CN" altLang="en-US" sz="3600" dirty="0">
                <a:solidFill>
                  <a:srgbClr val="FFC000"/>
                </a:solidFill>
                <a:latin typeface="DFKai-SB" pitchFamily="65" charset="-120"/>
                <a:ea typeface="DFKai-SB" pitchFamily="65" charset="-120"/>
              </a:rPr>
              <a:t>明天或许阴</a:t>
            </a:r>
            <a:r>
              <a:rPr lang="zh-CN" altLang="en-US" sz="3600" dirty="0" smtClean="0">
                <a:solidFill>
                  <a:srgbClr val="FFC000"/>
                </a:solidFill>
                <a:latin typeface="DFKai-SB" pitchFamily="65" charset="-120"/>
                <a:ea typeface="DFKai-SB" pitchFamily="65" charset="-120"/>
              </a:rPr>
              <a:t>暗，</a:t>
            </a:r>
            <a:endParaRPr lang="en-US" altLang="zh-CN" sz="3600" dirty="0" smtClean="0">
              <a:solidFill>
                <a:srgbClr val="FFC000"/>
              </a:solidFill>
              <a:latin typeface="DFKai-SB" pitchFamily="65" charset="-120"/>
              <a:ea typeface="DFKai-SB" pitchFamily="65" charset="-120"/>
            </a:endParaRPr>
          </a:p>
          <a:p>
            <a:pPr marL="0" lvl="0" indent="0" algn="ctr">
              <a:buNone/>
            </a:pPr>
            <a:r>
              <a:rPr lang="zh-CN" altLang="en-US" sz="3600" dirty="0">
                <a:solidFill>
                  <a:srgbClr val="FFC000"/>
                </a:solidFill>
                <a:latin typeface="DFKai-SB" pitchFamily="65" charset="-120"/>
                <a:ea typeface="DFKai-SB" pitchFamily="65" charset="-120"/>
              </a:rPr>
              <a:t>我不要为将来忧虑</a:t>
            </a:r>
            <a:r>
              <a:rPr lang="zh-CN" altLang="en-US" sz="3600" dirty="0" smtClean="0">
                <a:solidFill>
                  <a:srgbClr val="FFC000"/>
                </a:solidFill>
                <a:latin typeface="DFKai-SB" pitchFamily="65" charset="-120"/>
                <a:ea typeface="DFKai-SB" pitchFamily="65" charset="-120"/>
              </a:rPr>
              <a:t>，因</a:t>
            </a:r>
            <a:r>
              <a:rPr lang="zh-CN" altLang="en-US" sz="3600" dirty="0">
                <a:solidFill>
                  <a:srgbClr val="FFC000"/>
                </a:solidFill>
                <a:latin typeface="DFKai-SB" pitchFamily="65" charset="-120"/>
                <a:ea typeface="DFKai-SB" pitchFamily="65" charset="-120"/>
              </a:rPr>
              <a:t>我信主的应许，</a:t>
            </a:r>
          </a:p>
          <a:p>
            <a:pPr marL="0" lvl="0" indent="0" algn="ctr">
              <a:buNone/>
            </a:pPr>
            <a:r>
              <a:rPr lang="zh-CN" altLang="en-US" sz="3600" dirty="0">
                <a:solidFill>
                  <a:srgbClr val="FFC000"/>
                </a:solidFill>
                <a:latin typeface="DFKai-SB" pitchFamily="65" charset="-120"/>
                <a:ea typeface="DFKai-SB" pitchFamily="65" charset="-120"/>
              </a:rPr>
              <a:t>我今天要与主同行</a:t>
            </a:r>
            <a:r>
              <a:rPr lang="zh-CN" altLang="en-US" sz="3600" dirty="0" smtClean="0">
                <a:solidFill>
                  <a:srgbClr val="FFC000"/>
                </a:solidFill>
                <a:latin typeface="DFKai-SB" pitchFamily="65" charset="-120"/>
                <a:ea typeface="DFKai-SB" pitchFamily="65" charset="-120"/>
              </a:rPr>
              <a:t>，因</a:t>
            </a:r>
            <a:r>
              <a:rPr lang="zh-CN" altLang="en-US" sz="3600" dirty="0">
                <a:solidFill>
                  <a:srgbClr val="FFC000"/>
                </a:solidFill>
                <a:latin typeface="DFKai-SB" pitchFamily="65" charset="-120"/>
                <a:ea typeface="DFKai-SB" pitchFamily="65" charset="-120"/>
              </a:rPr>
              <a:t>他知前面如何。</a:t>
            </a:r>
            <a:endParaRPr lang="en-US" altLang="zh-TW" sz="3600" dirty="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46370701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有人在為你禱告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似乎你已禱告</a:t>
            </a:r>
            <a:r>
              <a:rPr lang="zh-TW" altLang="en-US" sz="3600" dirty="0" smtClean="0">
                <a:solidFill>
                  <a:srgbClr val="FFC000"/>
                </a:solidFill>
                <a:latin typeface="DFKai-SB" pitchFamily="65" charset="-120"/>
                <a:ea typeface="DFKai-SB" pitchFamily="65" charset="-120"/>
              </a:rPr>
              <a:t>，直</a:t>
            </a:r>
            <a:r>
              <a:rPr lang="zh-TW" altLang="en-US" sz="3600" dirty="0">
                <a:solidFill>
                  <a:srgbClr val="FFC000"/>
                </a:solidFill>
                <a:latin typeface="DFKai-SB" pitchFamily="65" charset="-120"/>
                <a:ea typeface="DFKai-SB" pitchFamily="65" charset="-120"/>
              </a:rPr>
              <a:t>到力量殆盡</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流</a:t>
            </a:r>
            <a:r>
              <a:rPr lang="zh-TW" altLang="en-US" sz="3600" dirty="0">
                <a:solidFill>
                  <a:srgbClr val="FFC000"/>
                </a:solidFill>
                <a:latin typeface="DFKai-SB" pitchFamily="65" charset="-120"/>
                <a:ea typeface="DFKai-SB" pitchFamily="65" charset="-120"/>
              </a:rPr>
              <a:t>眼淚如下雨滴</a:t>
            </a:r>
            <a:r>
              <a:rPr lang="zh-TW" altLang="en-US" sz="3600" dirty="0" smtClean="0">
                <a:solidFill>
                  <a:srgbClr val="FFC000"/>
                </a:solidFill>
                <a:latin typeface="DFKai-SB" pitchFamily="65" charset="-120"/>
                <a:ea typeface="DFKai-SB" pitchFamily="65" charset="-120"/>
              </a:rPr>
              <a:t>，終</a:t>
            </a:r>
            <a:r>
              <a:rPr lang="zh-TW" altLang="en-US" sz="3600" dirty="0">
                <a:solidFill>
                  <a:srgbClr val="FFC000"/>
                </a:solidFill>
                <a:latin typeface="DFKai-SB" pitchFamily="65" charset="-120"/>
                <a:ea typeface="DFKai-SB" pitchFamily="65" charset="-120"/>
              </a:rPr>
              <a:t>日不停</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a:solidFill>
                  <a:srgbClr val="FFC000"/>
                </a:solidFill>
                <a:latin typeface="DFKai-SB" pitchFamily="65" charset="-120"/>
                <a:ea typeface="DFKai-SB" pitchFamily="65" charset="-120"/>
              </a:rPr>
              <a:t>主關心，而且瞭解你能忍受多少</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祂</a:t>
            </a:r>
            <a:r>
              <a:rPr lang="zh-TW" altLang="en-US" sz="3600" dirty="0">
                <a:solidFill>
                  <a:srgbClr val="FFC000"/>
                </a:solidFill>
                <a:latin typeface="DFKai-SB" pitchFamily="65" charset="-120"/>
                <a:ea typeface="DFKai-SB" pitchFamily="65" charset="-120"/>
              </a:rPr>
              <a:t>將告訴別人為你禱告。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7563995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2</a:t>
            </a:r>
            <a:r>
              <a:rPr lang="en-US" altLang="zh-TW" sz="1400" b="1" dirty="0" smtClean="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CN" altLang="en-US" sz="3600" dirty="0">
                <a:solidFill>
                  <a:srgbClr val="FFC000"/>
                </a:solidFill>
                <a:latin typeface="DFKai-SB" pitchFamily="65" charset="-120"/>
                <a:ea typeface="DFKai-SB" pitchFamily="65" charset="-120"/>
              </a:rPr>
              <a:t>有许多未来的事情，</a:t>
            </a:r>
          </a:p>
          <a:p>
            <a:pPr marL="0" lvl="0" indent="0" algn="ctr">
              <a:buNone/>
            </a:pPr>
            <a:r>
              <a:rPr lang="zh-CN" altLang="en-US" sz="3600" dirty="0">
                <a:solidFill>
                  <a:srgbClr val="FFC000"/>
                </a:solidFill>
                <a:latin typeface="DFKai-SB" pitchFamily="65" charset="-120"/>
                <a:ea typeface="DFKai-SB" pitchFamily="65" charset="-120"/>
              </a:rPr>
              <a:t>我现在不能识透，</a:t>
            </a:r>
          </a:p>
          <a:p>
            <a:pPr marL="0" lvl="0" indent="0" algn="ctr">
              <a:buNone/>
            </a:pPr>
            <a:r>
              <a:rPr lang="zh-CN" altLang="en-US" sz="3600" dirty="0">
                <a:solidFill>
                  <a:srgbClr val="FFC000"/>
                </a:solidFill>
                <a:latin typeface="DFKai-SB" pitchFamily="65" charset="-120"/>
                <a:ea typeface="DFKai-SB" pitchFamily="65" charset="-120"/>
              </a:rPr>
              <a:t>但我知谁掌管明天，</a:t>
            </a:r>
          </a:p>
          <a:p>
            <a:pPr marL="0" lvl="0" indent="0" algn="ctr">
              <a:buNone/>
            </a:pPr>
            <a:r>
              <a:rPr lang="zh-CN" altLang="en-US" sz="3600" dirty="0">
                <a:solidFill>
                  <a:srgbClr val="FFC000"/>
                </a:solidFill>
                <a:latin typeface="DFKai-SB" pitchFamily="65" charset="-120"/>
                <a:ea typeface="DFKai-SB" pitchFamily="65" charset="-120"/>
              </a:rPr>
              <a:t>我也知谁牵我手。</a:t>
            </a:r>
          </a:p>
          <a:p>
            <a:pPr marL="0" lvl="0" indent="0" algn="ctr">
              <a:buNone/>
            </a:pPr>
            <a:endParaRPr lang="zh-CN" altLang="en-US" sz="3600" dirty="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8736318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3</a:t>
            </a:r>
            <a:r>
              <a:rPr lang="en-US" altLang="zh-TW" sz="1400" b="1" dirty="0" smtClean="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CN" altLang="en-US" sz="3600" dirty="0">
                <a:solidFill>
                  <a:srgbClr val="FFC000"/>
                </a:solidFill>
                <a:latin typeface="DFKai-SB" pitchFamily="65" charset="-120"/>
                <a:ea typeface="DFKai-SB" pitchFamily="65" charset="-120"/>
              </a:rPr>
              <a:t>每一步越走越光明</a:t>
            </a:r>
            <a:r>
              <a:rPr lang="zh-CN" altLang="en-US" sz="3600" dirty="0" smtClean="0">
                <a:solidFill>
                  <a:srgbClr val="FFC000"/>
                </a:solidFill>
                <a:latin typeface="DFKai-SB" pitchFamily="65" charset="-120"/>
                <a:ea typeface="DFKai-SB" pitchFamily="65" charset="-120"/>
              </a:rPr>
              <a:t>，像</a:t>
            </a:r>
            <a:r>
              <a:rPr lang="zh-CN" altLang="en-US" sz="3600" dirty="0">
                <a:solidFill>
                  <a:srgbClr val="FFC000"/>
                </a:solidFill>
                <a:latin typeface="DFKai-SB" pitchFamily="65" charset="-120"/>
                <a:ea typeface="DFKai-SB" pitchFamily="65" charset="-120"/>
              </a:rPr>
              <a:t>攀登黄金阶梯，</a:t>
            </a:r>
          </a:p>
          <a:p>
            <a:pPr marL="0" lvl="0" indent="0" algn="ctr">
              <a:buNone/>
            </a:pPr>
            <a:r>
              <a:rPr lang="zh-CN" altLang="en-US" sz="3600" dirty="0">
                <a:solidFill>
                  <a:srgbClr val="FFC000"/>
                </a:solidFill>
                <a:latin typeface="DFKai-SB" pitchFamily="65" charset="-120"/>
                <a:ea typeface="DFKai-SB" pitchFamily="65" charset="-120"/>
              </a:rPr>
              <a:t>每重担越挑越轻省</a:t>
            </a:r>
            <a:r>
              <a:rPr lang="zh-CN" altLang="en-US" sz="3600" dirty="0" smtClean="0">
                <a:solidFill>
                  <a:srgbClr val="FFC000"/>
                </a:solidFill>
                <a:latin typeface="DFKai-SB" pitchFamily="65" charset="-120"/>
                <a:ea typeface="DFKai-SB" pitchFamily="65" charset="-120"/>
              </a:rPr>
              <a:t>，每</a:t>
            </a:r>
            <a:r>
              <a:rPr lang="zh-CN" altLang="en-US" sz="3600" dirty="0">
                <a:solidFill>
                  <a:srgbClr val="FFC000"/>
                </a:solidFill>
                <a:latin typeface="DFKai-SB" pitchFamily="65" charset="-120"/>
                <a:ea typeface="DFKai-SB" pitchFamily="65" charset="-120"/>
              </a:rPr>
              <a:t>躲云披上银衣，</a:t>
            </a:r>
          </a:p>
          <a:p>
            <a:pPr marL="0" lvl="0" indent="0" algn="ctr">
              <a:buNone/>
            </a:pPr>
            <a:r>
              <a:rPr lang="zh-CN" altLang="en-US" sz="3600" dirty="0">
                <a:solidFill>
                  <a:srgbClr val="FFC000"/>
                </a:solidFill>
                <a:latin typeface="DFKai-SB" pitchFamily="65" charset="-120"/>
                <a:ea typeface="DFKai-SB" pitchFamily="65" charset="-120"/>
              </a:rPr>
              <a:t>在那里阳光常普照</a:t>
            </a:r>
            <a:r>
              <a:rPr lang="zh-CN" altLang="en-US" sz="3600" dirty="0" smtClean="0">
                <a:solidFill>
                  <a:srgbClr val="FFC000"/>
                </a:solidFill>
                <a:latin typeface="DFKai-SB" pitchFamily="65" charset="-120"/>
                <a:ea typeface="DFKai-SB" pitchFamily="65" charset="-120"/>
              </a:rPr>
              <a:t>，在</a:t>
            </a:r>
            <a:r>
              <a:rPr lang="zh-CN" altLang="en-US" sz="3600" dirty="0">
                <a:solidFill>
                  <a:srgbClr val="FFC000"/>
                </a:solidFill>
                <a:latin typeface="DFKai-SB" pitchFamily="65" charset="-120"/>
                <a:ea typeface="DFKai-SB" pitchFamily="65" charset="-120"/>
              </a:rPr>
              <a:t>那里没有眼泪，</a:t>
            </a:r>
          </a:p>
          <a:p>
            <a:pPr marL="0" lvl="0" indent="0" algn="ctr">
              <a:buNone/>
            </a:pPr>
            <a:r>
              <a:rPr lang="zh-CN" altLang="en-US" sz="3600" dirty="0">
                <a:solidFill>
                  <a:srgbClr val="FFC000"/>
                </a:solidFill>
                <a:latin typeface="DFKai-SB" pitchFamily="65" charset="-120"/>
                <a:ea typeface="DFKai-SB" pitchFamily="65" charset="-120"/>
              </a:rPr>
              <a:t>在美丽彩虹的尽头</a:t>
            </a:r>
            <a:r>
              <a:rPr lang="zh-CN" altLang="en-US" sz="3600" dirty="0" smtClean="0">
                <a:solidFill>
                  <a:srgbClr val="FFC000"/>
                </a:solidFill>
                <a:latin typeface="DFKai-SB" pitchFamily="65" charset="-120"/>
                <a:ea typeface="DFKai-SB" pitchFamily="65" charset="-120"/>
              </a:rPr>
              <a:t>，众</a:t>
            </a:r>
            <a:r>
              <a:rPr lang="zh-CN" altLang="en-US" sz="3600" dirty="0">
                <a:solidFill>
                  <a:srgbClr val="FFC000"/>
                </a:solidFill>
                <a:latin typeface="DFKai-SB" pitchFamily="65" charset="-120"/>
                <a:ea typeface="DFKai-SB" pitchFamily="65" charset="-120"/>
              </a:rPr>
              <a:t>山岭与天相连。</a:t>
            </a:r>
          </a:p>
          <a:p>
            <a:pPr marL="0" lvl="0" indent="0" algn="ctr">
              <a:buNone/>
            </a:pPr>
            <a:endParaRPr lang="zh-CN" altLang="en-US" sz="3600" dirty="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77401065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4</a:t>
            </a:r>
            <a:r>
              <a:rPr lang="en-US" altLang="zh-TW" sz="1400" b="1" dirty="0" smtClean="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CN" altLang="en-US" sz="3600" dirty="0">
                <a:solidFill>
                  <a:srgbClr val="FFC000"/>
                </a:solidFill>
                <a:latin typeface="DFKai-SB" pitchFamily="65" charset="-120"/>
                <a:ea typeface="DFKai-SB" pitchFamily="65" charset="-120"/>
              </a:rPr>
              <a:t>有许多未来的事情，</a:t>
            </a:r>
          </a:p>
          <a:p>
            <a:pPr marL="0" lvl="0" indent="0" algn="ctr">
              <a:buNone/>
            </a:pPr>
            <a:r>
              <a:rPr lang="zh-CN" altLang="en-US" sz="3600" dirty="0">
                <a:solidFill>
                  <a:srgbClr val="FFC000"/>
                </a:solidFill>
                <a:latin typeface="DFKai-SB" pitchFamily="65" charset="-120"/>
                <a:ea typeface="DFKai-SB" pitchFamily="65" charset="-120"/>
              </a:rPr>
              <a:t>我现在不能识透，</a:t>
            </a:r>
          </a:p>
          <a:p>
            <a:pPr marL="0" lvl="0" indent="0" algn="ctr">
              <a:buNone/>
            </a:pPr>
            <a:r>
              <a:rPr lang="zh-CN" altLang="en-US" sz="3600" dirty="0">
                <a:solidFill>
                  <a:srgbClr val="FFC000"/>
                </a:solidFill>
                <a:latin typeface="DFKai-SB" pitchFamily="65" charset="-120"/>
                <a:ea typeface="DFKai-SB" pitchFamily="65" charset="-120"/>
              </a:rPr>
              <a:t>但我知谁掌管明天，</a:t>
            </a:r>
          </a:p>
          <a:p>
            <a:pPr marL="0" lvl="0" indent="0" algn="ctr">
              <a:buNone/>
            </a:pPr>
            <a:r>
              <a:rPr lang="zh-CN" altLang="en-US" sz="3600" dirty="0">
                <a:solidFill>
                  <a:srgbClr val="FFC000"/>
                </a:solidFill>
                <a:latin typeface="DFKai-SB" pitchFamily="65" charset="-120"/>
                <a:ea typeface="DFKai-SB" pitchFamily="65" charset="-120"/>
              </a:rPr>
              <a:t>我也知谁牵我手。</a:t>
            </a:r>
          </a:p>
          <a:p>
            <a:pPr marL="0" lvl="0" indent="0" algn="ctr">
              <a:buNone/>
            </a:pPr>
            <a:endParaRPr lang="zh-CN" altLang="en-US" sz="3600" dirty="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48929631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5</a:t>
            </a:r>
            <a:r>
              <a:rPr lang="en-US" altLang="zh-TW" sz="1400" b="1" dirty="0" smtClean="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CN" altLang="en-US" sz="3600" dirty="0">
                <a:solidFill>
                  <a:srgbClr val="FFC000"/>
                </a:solidFill>
                <a:latin typeface="DFKai-SB" pitchFamily="65" charset="-120"/>
                <a:ea typeface="DFKai-SB" pitchFamily="65" charset="-120"/>
              </a:rPr>
              <a:t>我不知明天的道路，或遭遇生活苦楚，</a:t>
            </a:r>
          </a:p>
          <a:p>
            <a:pPr marL="0" lvl="0" indent="0" algn="ctr">
              <a:buNone/>
            </a:pPr>
            <a:r>
              <a:rPr lang="zh-CN" altLang="en-US" sz="3600" dirty="0">
                <a:solidFill>
                  <a:srgbClr val="FFC000"/>
                </a:solidFill>
                <a:latin typeface="DFKai-SB" pitchFamily="65" charset="-120"/>
                <a:ea typeface="DFKai-SB" pitchFamily="65" charset="-120"/>
              </a:rPr>
              <a:t>但那位养活麻雀者，他必然也看顾我，</a:t>
            </a:r>
          </a:p>
          <a:p>
            <a:pPr marL="0" lvl="0" indent="0" algn="ctr">
              <a:buNone/>
            </a:pPr>
            <a:r>
              <a:rPr lang="zh-CN" altLang="en-US" sz="3600" dirty="0">
                <a:solidFill>
                  <a:srgbClr val="FFC000"/>
                </a:solidFill>
                <a:latin typeface="DFKai-SB" pitchFamily="65" charset="-120"/>
                <a:ea typeface="DFKai-SB" pitchFamily="65" charset="-120"/>
              </a:rPr>
              <a:t>他是我旅途的良伴，或经过水火之灾，</a:t>
            </a:r>
          </a:p>
          <a:p>
            <a:pPr marL="0" lvl="0" indent="0" algn="ctr">
              <a:buNone/>
            </a:pPr>
            <a:r>
              <a:rPr lang="zh-CN" altLang="en-US" sz="3600" dirty="0">
                <a:solidFill>
                  <a:srgbClr val="FFC000"/>
                </a:solidFill>
                <a:latin typeface="DFKai-SB" pitchFamily="65" charset="-120"/>
                <a:ea typeface="DFKai-SB" pitchFamily="65" charset="-120"/>
              </a:rPr>
              <a:t>但救主必与我同在，他宝血把我遮盖。</a:t>
            </a:r>
            <a:endParaRPr lang="zh-CN" altLang="en-US" sz="3600" dirty="0" smtClean="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01737859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數主恩典 </a:t>
            </a:r>
            <a:r>
              <a:rPr lang="en-US" altLang="zh-TW" sz="1400" b="1" smtClean="0">
                <a:solidFill>
                  <a:srgbClr val="FFC000"/>
                </a:solidFill>
                <a:ea typeface="DFKai-SB" pitchFamily="65" charset="-120"/>
              </a:rPr>
              <a:t>- </a:t>
            </a:r>
            <a:r>
              <a:rPr lang="en-US" altLang="zh-TW" sz="1400" b="1" smtClean="0">
                <a:solidFill>
                  <a:srgbClr val="FFC000"/>
                </a:solidFill>
                <a:ea typeface="DFKai-SB" pitchFamily="65" charset="-120"/>
              </a:rPr>
              <a:t>6</a:t>
            </a:r>
            <a:r>
              <a:rPr lang="en-US" altLang="zh-TW" sz="1400" b="1" smtClean="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CN" altLang="en-US" sz="3600" dirty="0">
                <a:solidFill>
                  <a:srgbClr val="FFC000"/>
                </a:solidFill>
                <a:latin typeface="DFKai-SB" pitchFamily="65" charset="-120"/>
                <a:ea typeface="DFKai-SB" pitchFamily="65" charset="-120"/>
              </a:rPr>
              <a:t>有许多未来的事情，</a:t>
            </a:r>
          </a:p>
          <a:p>
            <a:pPr marL="0" lvl="0" indent="0" algn="ctr">
              <a:buNone/>
            </a:pPr>
            <a:r>
              <a:rPr lang="zh-CN" altLang="en-US" sz="3600" dirty="0">
                <a:solidFill>
                  <a:srgbClr val="FFC000"/>
                </a:solidFill>
                <a:latin typeface="DFKai-SB" pitchFamily="65" charset="-120"/>
                <a:ea typeface="DFKai-SB" pitchFamily="65" charset="-120"/>
              </a:rPr>
              <a:t>我现在不能识透，</a:t>
            </a:r>
          </a:p>
          <a:p>
            <a:pPr marL="0" lvl="0" indent="0" algn="ctr">
              <a:buNone/>
            </a:pPr>
            <a:r>
              <a:rPr lang="zh-CN" altLang="en-US" sz="3600" dirty="0">
                <a:solidFill>
                  <a:srgbClr val="FFC000"/>
                </a:solidFill>
                <a:latin typeface="DFKai-SB" pitchFamily="65" charset="-120"/>
                <a:ea typeface="DFKai-SB" pitchFamily="65" charset="-120"/>
              </a:rPr>
              <a:t>但我知谁掌管明天，</a:t>
            </a:r>
          </a:p>
          <a:p>
            <a:pPr marL="0" lvl="0" indent="0" algn="ctr">
              <a:buNone/>
            </a:pPr>
            <a:r>
              <a:rPr lang="zh-CN" altLang="en-US" sz="3600" dirty="0">
                <a:solidFill>
                  <a:srgbClr val="FFC000"/>
                </a:solidFill>
                <a:latin typeface="DFKai-SB" pitchFamily="65" charset="-120"/>
                <a:ea typeface="DFKai-SB" pitchFamily="65" charset="-120"/>
              </a:rPr>
              <a:t>我也知谁牵我手。</a:t>
            </a:r>
          </a:p>
          <a:p>
            <a:pPr marL="0" lvl="0" indent="0" algn="ctr">
              <a:buNone/>
            </a:pPr>
            <a:endParaRPr lang="zh-CN" altLang="en-US" sz="3600" dirty="0">
              <a:solidFill>
                <a:srgbClr val="FFC000"/>
              </a:solidFill>
              <a:latin typeface="DFKai-SB" pitchFamily="65" charset="-120"/>
              <a:ea typeface="DFKai-SB" pitchFamily="65" charset="-120"/>
            </a:endParaRPr>
          </a:p>
          <a:p>
            <a:pPr marL="0" lvl="0" indent="0" algn="ctr">
              <a:buNone/>
            </a:pPr>
            <a:endParaRPr lang="zh-CN"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80951111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有人在為你禱告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2/4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有人在為你禱告，有人在為你禱告，</a:t>
            </a:r>
          </a:p>
          <a:p>
            <a:pPr marL="0" lvl="0" indent="0" algn="ctr">
              <a:buNone/>
            </a:pPr>
            <a:r>
              <a:rPr lang="zh-TW" altLang="en-US" sz="3600" dirty="0">
                <a:solidFill>
                  <a:srgbClr val="FFC000"/>
                </a:solidFill>
                <a:latin typeface="DFKai-SB" pitchFamily="65" charset="-120"/>
                <a:ea typeface="DFKai-SB" pitchFamily="65" charset="-120"/>
              </a:rPr>
              <a:t>當你覺得寂寞孤單， 你內心將要破碎，</a:t>
            </a:r>
          </a:p>
          <a:p>
            <a:pPr marL="0" lvl="0" indent="0" algn="ctr">
              <a:buNone/>
            </a:pPr>
            <a:r>
              <a:rPr lang="zh-TW" altLang="en-US" sz="3600" dirty="0">
                <a:solidFill>
                  <a:srgbClr val="FFC000"/>
                </a:solidFill>
                <a:latin typeface="DFKai-SB" pitchFamily="65" charset="-120"/>
                <a:ea typeface="DFKai-SB" pitchFamily="65" charset="-120"/>
              </a:rPr>
              <a:t>要記得有人在為你禱告</a:t>
            </a:r>
            <a:r>
              <a:rPr lang="zh-TW" altLang="en-US" sz="3600" dirty="0" smtClean="0">
                <a:solidFill>
                  <a:srgbClr val="FFC000"/>
                </a:solidFill>
                <a:latin typeface="DFKai-SB" pitchFamily="65" charset="-120"/>
                <a:ea typeface="DFKai-SB" pitchFamily="65" charset="-120"/>
              </a:rPr>
              <a:t>。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2031012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有人在為你禱告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3/4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是否你正處在狂風暴雨之中</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你</a:t>
            </a:r>
            <a:r>
              <a:rPr lang="zh-TW" altLang="en-US" sz="3600" dirty="0">
                <a:solidFill>
                  <a:srgbClr val="FFC000"/>
                </a:solidFill>
                <a:latin typeface="DFKai-SB" pitchFamily="65" charset="-120"/>
                <a:ea typeface="DFKai-SB" pitchFamily="65" charset="-120"/>
              </a:rPr>
              <a:t>的船支離破碎，疲倦失意。</a:t>
            </a:r>
          </a:p>
          <a:p>
            <a:pPr marL="0" lvl="0" indent="0" algn="ctr">
              <a:buNone/>
            </a:pPr>
            <a:r>
              <a:rPr lang="zh-TW" altLang="en-US" sz="3600" dirty="0">
                <a:solidFill>
                  <a:srgbClr val="FFC000"/>
                </a:solidFill>
                <a:latin typeface="DFKai-SB" pitchFamily="65" charset="-120"/>
                <a:ea typeface="DFKai-SB" pitchFamily="65" charset="-120"/>
              </a:rPr>
              <a:t>別失望此時此刻有人在為你禱告</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寧</a:t>
            </a:r>
            <a:r>
              <a:rPr lang="zh-TW" altLang="en-US" sz="3600" dirty="0">
                <a:solidFill>
                  <a:srgbClr val="FFC000"/>
                </a:solidFill>
                <a:latin typeface="DFKai-SB" pitchFamily="65" charset="-120"/>
                <a:ea typeface="DFKai-SB" pitchFamily="65" charset="-120"/>
              </a:rPr>
              <a:t>靜平安，將要進入你心。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21856886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有人在為你禱告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4/4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有人在為你禱告，有人在為你禱告，</a:t>
            </a:r>
          </a:p>
          <a:p>
            <a:pPr marL="0" lvl="0" indent="0" algn="ctr">
              <a:buNone/>
            </a:pPr>
            <a:r>
              <a:rPr lang="zh-TW" altLang="en-US" sz="3600" dirty="0">
                <a:solidFill>
                  <a:srgbClr val="FFC000"/>
                </a:solidFill>
                <a:latin typeface="DFKai-SB" pitchFamily="65" charset="-120"/>
                <a:ea typeface="DFKai-SB" pitchFamily="65" charset="-120"/>
              </a:rPr>
              <a:t>當你覺得寂寞孤單， 你內心將要破碎，</a:t>
            </a:r>
          </a:p>
          <a:p>
            <a:pPr marL="0" lvl="0" indent="0" algn="ctr">
              <a:buNone/>
            </a:pPr>
            <a:r>
              <a:rPr lang="zh-TW" altLang="en-US" sz="3600" dirty="0">
                <a:solidFill>
                  <a:srgbClr val="FFC000"/>
                </a:solidFill>
                <a:latin typeface="DFKai-SB" pitchFamily="65" charset="-120"/>
                <a:ea typeface="DFKai-SB" pitchFamily="65" charset="-120"/>
              </a:rPr>
              <a:t>要記得有人在為你禱告。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52250351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369332"/>
          </a:xfrm>
          <a:prstGeom prst="rect">
            <a:avLst/>
          </a:prstGeom>
        </p:spPr>
        <p:txBody>
          <a:bodyPr>
            <a:spAutoFit/>
          </a:bodyPr>
          <a:lstStyle/>
          <a:p>
            <a:pPr marL="0" indent="0" algn="ctr">
              <a:buNone/>
            </a:pPr>
            <a:r>
              <a:rPr lang="zh-TW" altLang="en-US" dirty="0" smtClean="0">
                <a:solidFill>
                  <a:srgbClr val="FFC000"/>
                </a:solidFill>
                <a:latin typeface="DFKai-SB" pitchFamily="65" charset="-120"/>
                <a:ea typeface="DFKai-SB" pitchFamily="65" charset="-120"/>
              </a:rPr>
              <a:t> </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862832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那雙看不見的手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雖不見你，觸不到你，</a:t>
            </a:r>
          </a:p>
          <a:p>
            <a:pPr marL="0" lvl="0" indent="0" algn="ctr">
              <a:buNone/>
            </a:pPr>
            <a:r>
              <a:rPr lang="zh-TW" altLang="en-US" sz="3600" dirty="0">
                <a:solidFill>
                  <a:srgbClr val="FFC000"/>
                </a:solidFill>
                <a:latin typeface="DFKai-SB" pitchFamily="65" charset="-120"/>
                <a:ea typeface="DFKai-SB" pitchFamily="65" charset="-120"/>
              </a:rPr>
              <a:t>但是我知，你正在對我低語。</a:t>
            </a:r>
          </a:p>
          <a:p>
            <a:pPr marL="0" lvl="0" indent="0" algn="ctr">
              <a:buNone/>
            </a:pPr>
            <a:r>
              <a:rPr lang="zh-TW" altLang="en-US" sz="3600" dirty="0">
                <a:solidFill>
                  <a:srgbClr val="FFC000"/>
                </a:solidFill>
                <a:latin typeface="DFKai-SB" pitchFamily="65" charset="-120"/>
                <a:ea typeface="DFKai-SB" pitchFamily="65" charset="-120"/>
              </a:rPr>
              <a:t>喔主耶穌！喔主耶穌！</a:t>
            </a:r>
          </a:p>
          <a:p>
            <a:pPr marL="0" lvl="0" indent="0" algn="ctr">
              <a:buNone/>
            </a:pPr>
            <a:r>
              <a:rPr lang="zh-TW" altLang="en-US" sz="3600" dirty="0">
                <a:solidFill>
                  <a:srgbClr val="FFC000"/>
                </a:solidFill>
                <a:latin typeface="DFKai-SB" pitchFamily="65" charset="-120"/>
                <a:ea typeface="DFKai-SB" pitchFamily="65" charset="-120"/>
              </a:rPr>
              <a:t>我深知道你一直就在這裡。</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7019806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那雙看不見的手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2</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是你的手，釘痕的手，</a:t>
            </a:r>
          </a:p>
          <a:p>
            <a:pPr marL="0" lvl="0" indent="0" algn="ctr">
              <a:buNone/>
            </a:pPr>
            <a:r>
              <a:rPr lang="zh-TW" altLang="en-US" sz="3600" dirty="0">
                <a:solidFill>
                  <a:srgbClr val="FFC000"/>
                </a:solidFill>
                <a:latin typeface="DFKai-SB" pitchFamily="65" charset="-120"/>
                <a:ea typeface="DFKai-SB" pitchFamily="65" charset="-120"/>
              </a:rPr>
              <a:t>重新撫慰，我那破碎的心田。</a:t>
            </a:r>
          </a:p>
          <a:p>
            <a:pPr marL="0" lvl="0" indent="0" algn="ctr">
              <a:buNone/>
            </a:pPr>
            <a:r>
              <a:rPr lang="zh-TW" altLang="en-US" sz="3600" dirty="0">
                <a:solidFill>
                  <a:srgbClr val="FFC000"/>
                </a:solidFill>
                <a:latin typeface="DFKai-SB" pitchFamily="65" charset="-120"/>
                <a:ea typeface="DFKai-SB" pitchFamily="65" charset="-120"/>
              </a:rPr>
              <a:t>是你聲音，溫柔話語，</a:t>
            </a:r>
          </a:p>
          <a:p>
            <a:pPr marL="0" lvl="0" indent="0" algn="ctr">
              <a:buNone/>
            </a:pPr>
            <a:r>
              <a:rPr lang="zh-TW" altLang="en-US" sz="3600" dirty="0">
                <a:solidFill>
                  <a:srgbClr val="FFC000"/>
                </a:solidFill>
                <a:latin typeface="DFKai-SB" pitchFamily="65" charset="-120"/>
                <a:ea typeface="DFKai-SB" pitchFamily="65" charset="-120"/>
              </a:rPr>
              <a:t>再度填滿我心靈中的飢渴。</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65921108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369332"/>
          </a:xfrm>
          <a:prstGeom prst="rect">
            <a:avLst/>
          </a:prstGeom>
        </p:spPr>
        <p:txBody>
          <a:bodyPr>
            <a:spAutoFit/>
          </a:bodyPr>
          <a:lstStyle/>
          <a:p>
            <a:pPr marL="0" indent="0" algn="ctr">
              <a:buNone/>
            </a:pPr>
            <a:r>
              <a:rPr lang="zh-TW" altLang="en-US" dirty="0" smtClean="0">
                <a:solidFill>
                  <a:srgbClr val="FFC000"/>
                </a:solidFill>
                <a:latin typeface="DFKai-SB" pitchFamily="65" charset="-120"/>
                <a:ea typeface="DFKai-SB" pitchFamily="65" charset="-120"/>
              </a:rPr>
              <a:t> </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5279399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670</TotalTime>
  <Words>1057</Words>
  <Application>Microsoft Office PowerPoint</Application>
  <PresentationFormat>On-screen Show (4:3)</PresentationFormat>
  <Paragraphs>103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有人在為你禱告 - 1/4</vt:lpstr>
      <vt:lpstr>有人在為你禱告 - 2/4</vt:lpstr>
      <vt:lpstr>有人在為你禱告 - 3/4</vt:lpstr>
      <vt:lpstr>有人在為你禱告 - 4/4</vt:lpstr>
      <vt:lpstr>PowerPoint Presentation</vt:lpstr>
      <vt:lpstr>那雙看不見的手 - 1/2</vt:lpstr>
      <vt:lpstr>那雙看不見的手 - 2/2</vt:lpstr>
      <vt:lpstr>PowerPoint Presentation</vt:lpstr>
      <vt:lpstr>數主恩典 - 1/8</vt:lpstr>
      <vt:lpstr>數主恩典 - 2/8</vt:lpstr>
      <vt:lpstr>數主恩典 - 3/8</vt:lpstr>
      <vt:lpstr>數主恩典 - 4/8</vt:lpstr>
      <vt:lpstr>數主恩典 - 5/8</vt:lpstr>
      <vt:lpstr>數主恩典 - 6/8</vt:lpstr>
      <vt:lpstr>數主恩典 - 7/8</vt:lpstr>
      <vt:lpstr>數主恩典 - 8/8</vt:lpstr>
      <vt:lpstr>PowerPoint Presentation</vt:lpstr>
      <vt:lpstr>數主恩典 - 1/6</vt:lpstr>
      <vt:lpstr>數主恩典 - 2/6</vt:lpstr>
      <vt:lpstr>數主恩典 - 3/6</vt:lpstr>
      <vt:lpstr>數主恩典 - 4/6</vt:lpstr>
      <vt:lpstr>數主恩典 - 5/6</vt:lpstr>
      <vt:lpstr>數主恩典 - 6/6</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Windows User</cp:lastModifiedBy>
  <cp:revision>89</cp:revision>
  <dcterms:created xsi:type="dcterms:W3CDTF">2003-05-25T16:35:18Z</dcterms:created>
  <dcterms:modified xsi:type="dcterms:W3CDTF">2012-05-12T23:27:31Z</dcterms:modified>
</cp:coreProperties>
</file>