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信</a:t>
            </a:r>
            <a:r>
              <a:rPr lang="zh-TW" altLang="en-US" dirty="0" smtClean="0"/>
              <a:t>　</a:t>
            </a:r>
          </a:p>
          <a:p>
            <a:endParaRPr lang="en-US" altLang="zh-TW" dirty="0" smtClean="0"/>
          </a:p>
          <a:p>
            <a:r>
              <a:rPr lang="zh-TW" altLang="en-US" sz="3200" dirty="0" smtClean="0"/>
              <a:t>信靠耶穌真是甜美，只要信靠主恩言，</a:t>
            </a:r>
            <a:br>
              <a:rPr lang="zh-TW" altLang="en-US" sz="3200" dirty="0" smtClean="0"/>
            </a:br>
            <a:r>
              <a:rPr lang="zh-TW" altLang="en-US" sz="3200" dirty="0" smtClean="0"/>
              <a:t>只要站在主應許上，信靠主蒙福無邊。 </a:t>
            </a:r>
          </a:p>
          <a:p>
            <a:r>
              <a:rPr lang="zh-TW" altLang="en-US" sz="3200" dirty="0" smtClean="0"/>
              <a:t>　 </a:t>
            </a:r>
          </a:p>
          <a:p>
            <a:r>
              <a:rPr lang="zh-TW" altLang="en-US" sz="3200" dirty="0" smtClean="0"/>
              <a:t>耶穌，耶穌，何等可靠！多少事上已證明！</a:t>
            </a:r>
            <a:br>
              <a:rPr lang="zh-TW" altLang="en-US" sz="3200" dirty="0" smtClean="0"/>
            </a:br>
            <a:r>
              <a:rPr lang="zh-TW" altLang="en-US" sz="3200" dirty="0" smtClean="0"/>
              <a:t>耶穌，耶穌，寶貴耶穌！願我信心更堅定！ 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信靠耶穌真是甜美 </a:t>
            </a:r>
            <a:r>
              <a:rPr lang="en-US" altLang="zh-TW" dirty="0" smtClean="0"/>
              <a:t>1/4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信</a:t>
            </a:r>
            <a:r>
              <a:rPr lang="zh-TW" altLang="en-US" dirty="0" smtClean="0"/>
              <a:t>　</a:t>
            </a:r>
          </a:p>
          <a:p>
            <a:endParaRPr lang="en-US" altLang="zh-TW" dirty="0" smtClean="0"/>
          </a:p>
          <a:p>
            <a:r>
              <a:rPr lang="zh-TW" altLang="en-US" sz="3200" dirty="0" smtClean="0"/>
              <a:t>信靠耶穌真是甜美，只要信靠主寶血，</a:t>
            </a:r>
            <a:br>
              <a:rPr lang="zh-TW" altLang="en-US" sz="3200" dirty="0" smtClean="0"/>
            </a:br>
            <a:r>
              <a:rPr lang="zh-TW" altLang="en-US" sz="3200" dirty="0" smtClean="0"/>
              <a:t>只要憑著純一信心，能洗罪污白如雪！</a:t>
            </a:r>
          </a:p>
          <a:p>
            <a:r>
              <a:rPr lang="zh-TW" altLang="en-US" sz="3200" dirty="0" smtClean="0"/>
              <a:t>　</a:t>
            </a:r>
          </a:p>
          <a:p>
            <a:r>
              <a:rPr lang="zh-TW" altLang="en-US" sz="3200" dirty="0" smtClean="0"/>
              <a:t>耶穌，耶穌，何等可靠！多少事上已證明！</a:t>
            </a:r>
            <a:br>
              <a:rPr lang="zh-TW" altLang="en-US" sz="3200" dirty="0" smtClean="0"/>
            </a:br>
            <a:r>
              <a:rPr lang="zh-TW" altLang="en-US" sz="3200" dirty="0" smtClean="0"/>
              <a:t>耶穌，耶穌，寶貴耶穌！願我信心更堅定！</a:t>
            </a:r>
          </a:p>
          <a:p>
            <a:r>
              <a:rPr lang="zh-TW" altLang="en-US" sz="3200" dirty="0" smtClean="0"/>
              <a:t> 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237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信靠耶穌真是甜美 </a:t>
            </a:r>
            <a:r>
              <a:rPr lang="en-US" altLang="zh-TW" dirty="0"/>
              <a:t>2</a:t>
            </a:r>
            <a:r>
              <a:rPr lang="en-US" altLang="zh-TW" dirty="0" smtClean="0"/>
              <a:t>/4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信</a:t>
            </a:r>
            <a:r>
              <a:rPr lang="zh-TW" altLang="en-US" dirty="0" smtClean="0"/>
              <a:t>　</a:t>
            </a:r>
          </a:p>
          <a:p>
            <a:endParaRPr lang="en-US" altLang="zh-TW" dirty="0" smtClean="0"/>
          </a:p>
          <a:p>
            <a:r>
              <a:rPr lang="zh-TW" altLang="en-US" sz="3200" dirty="0" smtClean="0"/>
              <a:t>信靠耶穌真是甜美，助我將罪惡離棄，</a:t>
            </a:r>
            <a:br>
              <a:rPr lang="zh-TW" altLang="en-US" sz="3200" dirty="0" smtClean="0"/>
            </a:br>
            <a:r>
              <a:rPr lang="zh-TW" altLang="en-US" sz="3200" dirty="0" smtClean="0"/>
              <a:t>得著耶穌得著一切，生命喜樂和安息。</a:t>
            </a:r>
          </a:p>
          <a:p>
            <a:r>
              <a:rPr lang="zh-TW" altLang="en-US" sz="3200" dirty="0" smtClean="0"/>
              <a:t>　</a:t>
            </a:r>
          </a:p>
          <a:p>
            <a:r>
              <a:rPr lang="zh-TW" altLang="en-US" sz="3200" dirty="0" smtClean="0"/>
              <a:t>耶穌，耶穌，何等可靠！多少事上已證明！</a:t>
            </a:r>
            <a:br>
              <a:rPr lang="zh-TW" altLang="en-US" sz="3200" dirty="0" smtClean="0"/>
            </a:br>
            <a:r>
              <a:rPr lang="zh-TW" altLang="en-US" sz="3200" dirty="0" smtClean="0"/>
              <a:t>耶穌，耶穌，寶貴耶穌！願我信心更堅定！</a:t>
            </a:r>
          </a:p>
          <a:p>
            <a:r>
              <a:rPr lang="zh-TW" altLang="en-US" sz="3200" dirty="0" smtClean="0"/>
              <a:t> 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信靠耶穌真是甜美 </a:t>
            </a:r>
            <a:r>
              <a:rPr lang="en-US" altLang="zh-TW" dirty="0" smtClean="0"/>
              <a:t>3/4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信</a:t>
            </a:r>
            <a:r>
              <a:rPr lang="zh-TW" altLang="en-US" dirty="0" smtClean="0"/>
              <a:t>　</a:t>
            </a:r>
          </a:p>
          <a:p>
            <a:endParaRPr lang="en-US" altLang="zh-TW" dirty="0" smtClean="0"/>
          </a:p>
          <a:p>
            <a:r>
              <a:rPr lang="zh-TW" altLang="en-US" sz="3200" dirty="0" smtClean="0"/>
              <a:t>感謝主助我信靠你，你是我救主良友，</a:t>
            </a:r>
            <a:br>
              <a:rPr lang="zh-TW" altLang="en-US" sz="3200" dirty="0" smtClean="0"/>
            </a:br>
            <a:r>
              <a:rPr lang="zh-TW" altLang="en-US" sz="3200" dirty="0" smtClean="0"/>
              <a:t>我深信你與我同在，從今時直到永久。</a:t>
            </a:r>
          </a:p>
          <a:p>
            <a:r>
              <a:rPr lang="zh-TW" altLang="en-US" sz="3200" dirty="0" smtClean="0"/>
              <a:t>　</a:t>
            </a:r>
          </a:p>
          <a:p>
            <a:r>
              <a:rPr lang="zh-TW" altLang="en-US" sz="3200" dirty="0" smtClean="0"/>
              <a:t>耶穌，耶穌，何等可靠！多少事上已證明！</a:t>
            </a:r>
            <a:br>
              <a:rPr lang="zh-TW" altLang="en-US" sz="3200" dirty="0" smtClean="0"/>
            </a:br>
            <a:r>
              <a:rPr lang="zh-TW" altLang="en-US" sz="3200" dirty="0" smtClean="0"/>
              <a:t>耶穌，耶穌，寶貴耶穌！願我信心更堅定！</a:t>
            </a:r>
          </a:p>
          <a:p>
            <a:r>
              <a:rPr lang="zh-TW" altLang="en-US" sz="3200" dirty="0" smtClean="0"/>
              <a:t> 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237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信靠耶穌真是甜美 </a:t>
            </a:r>
            <a:r>
              <a:rPr lang="en-US" altLang="zh-TW" dirty="0" smtClean="0"/>
              <a:t>4/4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</TotalTime>
  <Words>40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Jong S. Huang</dc:creator>
  <cp:lastModifiedBy>Jong S. Huang</cp:lastModifiedBy>
  <cp:revision>1</cp:revision>
  <dcterms:created xsi:type="dcterms:W3CDTF">2010-02-27T19:27:29Z</dcterms:created>
  <dcterms:modified xsi:type="dcterms:W3CDTF">2010-02-27T19:33:57Z</dcterms:modified>
</cp:coreProperties>
</file>