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9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558909-DE9B-4B74-81E6-009E27474D47}" type="datetimeFigureOut">
              <a:rPr lang="en-US" smtClean="0"/>
              <a:t>2/27/2010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DE93BE-48CA-43DC-8134-B595EC8E73F7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558909-DE9B-4B74-81E6-009E27474D47}" type="datetimeFigureOut">
              <a:rPr lang="en-US" smtClean="0"/>
              <a:t>2/27/2010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DE93BE-48CA-43DC-8134-B595EC8E73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558909-DE9B-4B74-81E6-009E27474D47}" type="datetimeFigureOut">
              <a:rPr lang="en-US" smtClean="0"/>
              <a:t>2/27/2010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DE93BE-48CA-43DC-8134-B595EC8E73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558909-DE9B-4B74-81E6-009E27474D47}" type="datetimeFigureOut">
              <a:rPr lang="en-US" smtClean="0"/>
              <a:t>2/27/2010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DE93BE-48CA-43DC-8134-B595EC8E73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558909-DE9B-4B74-81E6-009E27474D47}" type="datetimeFigureOut">
              <a:rPr lang="en-US" smtClean="0"/>
              <a:t>2/27/2010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DE93BE-48CA-43DC-8134-B595EC8E73F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558909-DE9B-4B74-81E6-009E27474D47}" type="datetimeFigureOut">
              <a:rPr lang="en-US" smtClean="0"/>
              <a:t>2/27/2010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DE93BE-48CA-43DC-8134-B595EC8E73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558909-DE9B-4B74-81E6-009E27474D47}" type="datetimeFigureOut">
              <a:rPr lang="en-US" smtClean="0"/>
              <a:t>2/27/2010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DE93BE-48CA-43DC-8134-B595EC8E73F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558909-DE9B-4B74-81E6-009E27474D47}" type="datetimeFigureOut">
              <a:rPr lang="en-US" smtClean="0"/>
              <a:t>2/27/2010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DE93BE-48CA-43DC-8134-B595EC8E73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558909-DE9B-4B74-81E6-009E27474D47}" type="datetimeFigureOut">
              <a:rPr lang="en-US" smtClean="0"/>
              <a:t>2/27/2010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DE93BE-48CA-43DC-8134-B595EC8E73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558909-DE9B-4B74-81E6-009E27474D47}" type="datetimeFigureOut">
              <a:rPr lang="en-US" smtClean="0"/>
              <a:t>2/27/2010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DE93BE-48CA-43DC-8134-B595EC8E73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D9558909-DE9B-4B74-81E6-009E27474D47}" type="datetimeFigureOut">
              <a:rPr lang="en-US" smtClean="0"/>
              <a:t>2/27/2010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88DE93BE-48CA-43DC-8134-B595EC8E73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9558909-DE9B-4B74-81E6-009E27474D47}" type="datetimeFigureOut">
              <a:rPr lang="en-US" smtClean="0"/>
              <a:t>2/27/2010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88DE93BE-48CA-43DC-8134-B595EC8E73F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228600"/>
            <a:ext cx="784860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solidFill>
                  <a:schemeClr val="bg1"/>
                </a:solidFill>
              </a:rPr>
              <a:t>信</a:t>
            </a:r>
            <a:r>
              <a:rPr lang="zh-TW" altLang="en-US" dirty="0" smtClean="0"/>
              <a:t>　</a:t>
            </a:r>
          </a:p>
          <a:p>
            <a:endParaRPr lang="en-US" altLang="zh-TW" dirty="0" smtClean="0"/>
          </a:p>
          <a:p>
            <a:r>
              <a:rPr lang="zh-TW" altLang="en-US" sz="3200" dirty="0" smtClean="0"/>
              <a:t>信靠耶穌真是甜美，只要信靠主恩言，</a:t>
            </a:r>
            <a:br>
              <a:rPr lang="zh-TW" altLang="en-US" sz="3200" dirty="0" smtClean="0"/>
            </a:br>
            <a:r>
              <a:rPr lang="zh-TW" altLang="en-US" sz="3200" dirty="0" smtClean="0"/>
              <a:t>只要站在主應許上，信靠主蒙福無邊。 </a:t>
            </a:r>
          </a:p>
          <a:p>
            <a:r>
              <a:rPr lang="zh-TW" altLang="en-US" sz="3200" dirty="0" smtClean="0"/>
              <a:t>　 </a:t>
            </a:r>
          </a:p>
          <a:p>
            <a:r>
              <a:rPr lang="zh-TW" altLang="en-US" sz="3200" dirty="0" smtClean="0"/>
              <a:t>耶穌，耶穌，何等可靠！多少事上已證明！</a:t>
            </a:r>
            <a:br>
              <a:rPr lang="zh-TW" altLang="en-US" sz="3200" dirty="0" smtClean="0"/>
            </a:br>
            <a:r>
              <a:rPr lang="zh-TW" altLang="en-US" sz="3200" dirty="0" smtClean="0"/>
              <a:t>耶穌，耶穌，寶貴耶穌！願我信心更堅定！ </a:t>
            </a:r>
          </a:p>
          <a:p>
            <a:r>
              <a:rPr lang="zh-TW" altLang="en-US" dirty="0" smtClean="0"/>
              <a:t>　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90600" y="5867400"/>
            <a:ext cx="2364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信靠耶穌真是甜美 </a:t>
            </a:r>
            <a:r>
              <a:rPr lang="en-US" altLang="zh-TW" dirty="0" smtClean="0"/>
              <a:t>1/4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228600"/>
            <a:ext cx="784860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solidFill>
                  <a:schemeClr val="bg1"/>
                </a:solidFill>
              </a:rPr>
              <a:t>信</a:t>
            </a:r>
            <a:r>
              <a:rPr lang="zh-TW" altLang="en-US" dirty="0" smtClean="0"/>
              <a:t>　</a:t>
            </a:r>
          </a:p>
          <a:p>
            <a:endParaRPr lang="en-US" altLang="zh-TW" dirty="0" smtClean="0"/>
          </a:p>
          <a:p>
            <a:r>
              <a:rPr lang="zh-TW" altLang="en-US" sz="3200" dirty="0" smtClean="0"/>
              <a:t>信靠耶穌真是甜美，只要信靠主寶血，</a:t>
            </a:r>
            <a:br>
              <a:rPr lang="zh-TW" altLang="en-US" sz="3200" dirty="0" smtClean="0"/>
            </a:br>
            <a:r>
              <a:rPr lang="zh-TW" altLang="en-US" sz="3200" dirty="0" smtClean="0"/>
              <a:t>只要憑著純一信心，能洗罪污白如雪！</a:t>
            </a:r>
          </a:p>
          <a:p>
            <a:r>
              <a:rPr lang="zh-TW" altLang="en-US" sz="3200" dirty="0" smtClean="0"/>
              <a:t>　</a:t>
            </a:r>
          </a:p>
          <a:p>
            <a:r>
              <a:rPr lang="zh-TW" altLang="en-US" sz="3200" dirty="0" smtClean="0"/>
              <a:t>耶穌，耶穌，何等可靠！多少事上已證明！</a:t>
            </a:r>
            <a:br>
              <a:rPr lang="zh-TW" altLang="en-US" sz="3200" dirty="0" smtClean="0"/>
            </a:br>
            <a:r>
              <a:rPr lang="zh-TW" altLang="en-US" sz="3200" dirty="0" smtClean="0"/>
              <a:t>耶穌，耶穌，寶貴耶穌！願我信心更堅定！</a:t>
            </a:r>
          </a:p>
          <a:p>
            <a:r>
              <a:rPr lang="zh-TW" altLang="en-US" sz="3200" dirty="0" smtClean="0"/>
              <a:t> </a:t>
            </a:r>
          </a:p>
          <a:p>
            <a:r>
              <a:rPr lang="zh-TW" altLang="en-US" dirty="0" smtClean="0"/>
              <a:t>　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90600" y="5867400"/>
            <a:ext cx="23791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信靠耶穌真是甜美 </a:t>
            </a:r>
            <a:r>
              <a:rPr lang="en-US" altLang="zh-TW" dirty="0"/>
              <a:t>2</a:t>
            </a:r>
            <a:r>
              <a:rPr lang="en-US" altLang="zh-TW" dirty="0" smtClean="0"/>
              <a:t>/4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228600"/>
            <a:ext cx="784860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solidFill>
                  <a:schemeClr val="bg1"/>
                </a:solidFill>
              </a:rPr>
              <a:t>信</a:t>
            </a:r>
            <a:r>
              <a:rPr lang="zh-TW" altLang="en-US" dirty="0" smtClean="0"/>
              <a:t>　</a:t>
            </a:r>
          </a:p>
          <a:p>
            <a:endParaRPr lang="en-US" altLang="zh-TW" dirty="0" smtClean="0"/>
          </a:p>
          <a:p>
            <a:r>
              <a:rPr lang="zh-TW" altLang="en-US" sz="3200" dirty="0" smtClean="0"/>
              <a:t>信靠耶穌真是甜美，助我將罪惡離棄，</a:t>
            </a:r>
            <a:br>
              <a:rPr lang="zh-TW" altLang="en-US" sz="3200" dirty="0" smtClean="0"/>
            </a:br>
            <a:r>
              <a:rPr lang="zh-TW" altLang="en-US" sz="3200" dirty="0" smtClean="0"/>
              <a:t>得著耶穌得著一切，生命喜樂和安息。</a:t>
            </a:r>
          </a:p>
          <a:p>
            <a:r>
              <a:rPr lang="zh-TW" altLang="en-US" sz="3200" dirty="0" smtClean="0"/>
              <a:t>　</a:t>
            </a:r>
          </a:p>
          <a:p>
            <a:r>
              <a:rPr lang="zh-TW" altLang="en-US" sz="3200" dirty="0" smtClean="0"/>
              <a:t>耶穌，耶穌，何等可靠！多少事上已證明！</a:t>
            </a:r>
            <a:br>
              <a:rPr lang="zh-TW" altLang="en-US" sz="3200" dirty="0" smtClean="0"/>
            </a:br>
            <a:r>
              <a:rPr lang="zh-TW" altLang="en-US" sz="3200" dirty="0" smtClean="0"/>
              <a:t>耶穌，耶穌，寶貴耶穌！願我信心更堅定！</a:t>
            </a:r>
          </a:p>
          <a:p>
            <a:r>
              <a:rPr lang="zh-TW" altLang="en-US" sz="3200" dirty="0" smtClean="0"/>
              <a:t> </a:t>
            </a:r>
          </a:p>
          <a:p>
            <a:r>
              <a:rPr lang="zh-TW" altLang="en-US" dirty="0" smtClean="0"/>
              <a:t>　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90600" y="5867400"/>
            <a:ext cx="2364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信靠耶穌真是甜美 </a:t>
            </a:r>
            <a:r>
              <a:rPr lang="en-US" altLang="zh-TW" dirty="0" smtClean="0"/>
              <a:t>3/4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228600"/>
            <a:ext cx="784860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solidFill>
                  <a:schemeClr val="bg1"/>
                </a:solidFill>
              </a:rPr>
              <a:t>信</a:t>
            </a:r>
            <a:r>
              <a:rPr lang="zh-TW" altLang="en-US" dirty="0" smtClean="0"/>
              <a:t>　</a:t>
            </a:r>
          </a:p>
          <a:p>
            <a:endParaRPr lang="en-US" altLang="zh-TW" dirty="0" smtClean="0"/>
          </a:p>
          <a:p>
            <a:r>
              <a:rPr lang="zh-TW" altLang="en-US" sz="3200" dirty="0" smtClean="0"/>
              <a:t>感謝主助我信靠你，你是我救主良友，</a:t>
            </a:r>
            <a:br>
              <a:rPr lang="zh-TW" altLang="en-US" sz="3200" dirty="0" smtClean="0"/>
            </a:br>
            <a:r>
              <a:rPr lang="zh-TW" altLang="en-US" sz="3200" dirty="0" smtClean="0"/>
              <a:t>我深信你與我同在，從今時直到永久。</a:t>
            </a:r>
          </a:p>
          <a:p>
            <a:r>
              <a:rPr lang="zh-TW" altLang="en-US" sz="3200" dirty="0" smtClean="0"/>
              <a:t>　</a:t>
            </a:r>
          </a:p>
          <a:p>
            <a:r>
              <a:rPr lang="zh-TW" altLang="en-US" sz="3200" dirty="0" smtClean="0"/>
              <a:t>耶穌，耶穌，何等可靠！多少事上已證明！</a:t>
            </a:r>
            <a:br>
              <a:rPr lang="zh-TW" altLang="en-US" sz="3200" dirty="0" smtClean="0"/>
            </a:br>
            <a:r>
              <a:rPr lang="zh-TW" altLang="en-US" sz="3200" dirty="0" smtClean="0"/>
              <a:t>耶穌，耶穌，寶貴耶穌！願我信心更堅定！</a:t>
            </a:r>
          </a:p>
          <a:p>
            <a:r>
              <a:rPr lang="zh-TW" altLang="en-US" sz="3200" dirty="0" smtClean="0"/>
              <a:t> </a:t>
            </a:r>
          </a:p>
          <a:p>
            <a:r>
              <a:rPr lang="zh-TW" altLang="en-US" dirty="0" smtClean="0"/>
              <a:t>　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90600" y="5867400"/>
            <a:ext cx="23791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信靠耶穌真是甜美 </a:t>
            </a:r>
            <a:r>
              <a:rPr lang="en-US" altLang="zh-TW" dirty="0" smtClean="0"/>
              <a:t>4/4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6</TotalTime>
  <Words>40</Words>
  <Application>Microsoft Office PowerPoint</Application>
  <PresentationFormat>On-screen Show (4:3)</PresentationFormat>
  <Paragraphs>31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Metro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Jong S. Huang</dc:creator>
  <cp:lastModifiedBy>Jong S. Huang</cp:lastModifiedBy>
  <cp:revision>1</cp:revision>
  <dcterms:created xsi:type="dcterms:W3CDTF">2010-02-27T19:27:29Z</dcterms:created>
  <dcterms:modified xsi:type="dcterms:W3CDTF">2010-02-27T19:33:57Z</dcterms:modified>
</cp:coreProperties>
</file>