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9" r:id="rId3"/>
    <p:sldId id="265" r:id="rId4"/>
    <p:sldId id="264" r:id="rId5"/>
    <p:sldId id="262" r:id="rId6"/>
    <p:sldId id="263" r:id="rId7"/>
    <p:sldId id="260" r:id="rId8"/>
    <p:sldId id="267" r:id="rId9"/>
    <p:sldId id="269" r:id="rId10"/>
    <p:sldId id="270" r:id="rId11"/>
    <p:sldId id="268" r:id="rId12"/>
    <p:sldId id="271" r:id="rId13"/>
    <p:sldId id="272" r:id="rId14"/>
    <p:sldId id="273" r:id="rId15"/>
    <p:sldId id="274" r:id="rId16"/>
    <p:sldId id="275" r:id="rId17"/>
    <p:sldId id="278"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94660"/>
  </p:normalViewPr>
  <p:slideViewPr>
    <p:cSldViewPr>
      <p:cViewPr>
        <p:scale>
          <a:sx n="114" d="100"/>
          <a:sy n="114" d="100"/>
        </p:scale>
        <p:origin x="-93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耶穌愛你</a:t>
            </a:r>
            <a:r>
              <a:rPr lang="en-US" altLang="zh-TW" sz="1400" b="1" dirty="0" smtClean="0">
                <a:solidFill>
                  <a:srgbClr val="FFC000"/>
                </a:solidFill>
                <a:latin typeface="DFKai-SB" pitchFamily="65" charset="-120"/>
                <a:ea typeface="DFKai-SB" pitchFamily="65" charset="-120"/>
              </a:rPr>
              <a:t>- </a:t>
            </a:r>
            <a:r>
              <a:rPr lang="en-US" altLang="zh-TW" sz="1400" b="1" dirty="0">
                <a:solidFill>
                  <a:srgbClr val="FFC000"/>
                </a:solidFill>
                <a:latin typeface="DFKai-SB" pitchFamily="65" charset="-120"/>
                <a:ea typeface="DFKai-SB" pitchFamily="65" charset="-120"/>
              </a:rPr>
              <a:t>1</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a:solidFill>
                  <a:srgbClr val="FFC000"/>
                </a:solidFill>
                <a:latin typeface="DFKai-SB" pitchFamily="65" charset="-120"/>
                <a:ea typeface="DFKai-SB" pitchFamily="65" charset="-120"/>
              </a:rPr>
              <a:t>耶穌愛你</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耶穌愛你</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在你生命中最大的福份就是</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耶穌永遠愛</a:t>
            </a:r>
            <a:r>
              <a:rPr lang="zh-TW" altLang="en-US" sz="2800" dirty="0" smtClean="0">
                <a:solidFill>
                  <a:srgbClr val="FFC000"/>
                </a:solidFill>
                <a:latin typeface="DFKai-SB" pitchFamily="65" charset="-120"/>
                <a:ea typeface="DFKai-SB" pitchFamily="65" charset="-120"/>
              </a:rPr>
              <a:t>你</a:t>
            </a:r>
            <a:endParaRPr lang="en-US" altLang="zh-TW" sz="2800" dirty="0" smtClean="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耶穌救你</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耶穌救你</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在你生命中最大的盼望就是</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耶穌他能救你</a:t>
            </a:r>
            <a:br>
              <a:rPr lang="zh-TW" altLang="en-US" sz="2800" dirty="0">
                <a:solidFill>
                  <a:srgbClr val="FFC000"/>
                </a:solidFill>
                <a:latin typeface="DFKai-SB" pitchFamily="65" charset="-120"/>
                <a:ea typeface="DFKai-SB" pitchFamily="65" charset="-120"/>
              </a:rPr>
            </a:br>
            <a:r>
              <a:rPr lang="zh-CN" altLang="en-US" sz="2800" dirty="0">
                <a:solidFill>
                  <a:srgbClr val="FFC000"/>
                </a:solidFill>
                <a:latin typeface="DFKai-SB" pitchFamily="65" charset="-120"/>
                <a:ea typeface="DFKai-SB" pitchFamily="65" charset="-120"/>
              </a:rPr>
              <a:t/>
            </a:r>
            <a:br>
              <a:rPr lang="zh-CN" altLang="en-US" sz="2800" dirty="0">
                <a:solidFill>
                  <a:srgbClr val="FFC000"/>
                </a:solidFill>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endParaRPr lang="zh-TW" altLang="en-US" sz="2800" dirty="0" smtClean="0">
              <a:solidFill>
                <a:srgbClr val="FFC000"/>
              </a:solidFill>
              <a:latin typeface="DFKai-SB" pitchFamily="65" charset="-120"/>
              <a:ea typeface="DFKai-SB" pitchFamily="65" charset="-120"/>
              <a:cs typeface="Times New Roman" pitchFamily="18" charset="0"/>
            </a:endParaRPr>
          </a:p>
        </p:txBody>
      </p:sp>
    </p:spTree>
    <p:extLst>
      <p:ext uri="{BB962C8B-B14F-4D97-AF65-F5344CB8AC3E}">
        <p14:creationId xmlns:p14="http://schemas.microsoft.com/office/powerpoint/2010/main" val="270973310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有一位神</a:t>
            </a:r>
            <a:r>
              <a:rPr lang="en-US" altLang="zh-TW" sz="1400" b="1" dirty="0">
                <a:solidFill>
                  <a:srgbClr val="FFC000"/>
                </a:solidFill>
                <a:latin typeface="DFKai-SB" pitchFamily="65" charset="-120"/>
                <a:ea typeface="DFKai-SB" pitchFamily="65" charset="-120"/>
              </a:rPr>
              <a:t>- </a:t>
            </a:r>
            <a:r>
              <a:rPr lang="en-US" altLang="zh-TW" sz="1400" b="1" dirty="0" smtClean="0">
                <a:solidFill>
                  <a:srgbClr val="FFC000"/>
                </a:solidFill>
                <a:latin typeface="DFKai-SB" pitchFamily="65" charset="-120"/>
                <a:ea typeface="DFKai-SB" pitchFamily="65" charset="-120"/>
              </a:rPr>
              <a:t>2</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3075" name="Rectangle 3"/>
          <p:cNvSpPr>
            <a:spLocks noGrp="1" noChangeArrowheads="1"/>
          </p:cNvSpPr>
          <p:nvPr>
            <p:ph type="body" idx="1"/>
          </p:nvPr>
        </p:nvSpPr>
        <p:spPr>
          <a:xfrm>
            <a:off x="457200" y="304800"/>
            <a:ext cx="8229600" cy="5932488"/>
          </a:xfrm>
        </p:spPr>
        <p:txBody>
          <a:bodyPr/>
          <a:lstStyle/>
          <a:p>
            <a:pPr algn="ctr" eaLnBrk="1">
              <a:buFontTx/>
              <a:buNone/>
            </a:pPr>
            <a:r>
              <a:rPr lang="zh-TW" altLang="en-US" sz="2800" dirty="0">
                <a:solidFill>
                  <a:srgbClr val="FFC000"/>
                </a:solidFill>
                <a:latin typeface="DFKai-SB" pitchFamily="65" charset="-120"/>
                <a:ea typeface="DFKai-SB" pitchFamily="65" charset="-120"/>
              </a:rPr>
              <a:t>有一位神，有權能創造宇宙萬物，</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也有溫柔雙手安慰受傷靈魂。</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有一位神，高坐在榮耀的寶座，</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卻死在十架挽救人墮落。</a:t>
            </a:r>
            <a:r>
              <a:rPr lang="en-US" altLang="zh-TW" sz="2800" dirty="0" smtClean="0">
                <a:solidFill>
                  <a:srgbClr val="FFC000"/>
                </a:solidFill>
                <a:effectLst/>
                <a:latin typeface="DFKai-SB" pitchFamily="65" charset="-120"/>
                <a:ea typeface="DFKai-SB" pitchFamily="65" charset="-120"/>
              </a:rPr>
              <a:t/>
            </a:r>
            <a:br>
              <a:rPr lang="en-US" altLang="zh-TW"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有一位神，我們的神</a:t>
            </a:r>
            <a:r>
              <a:rPr lang="zh-TW" altLang="en-US" sz="2800" dirty="0" smtClean="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algn="ctr" eaLnBrk="1">
              <a:buFontTx/>
              <a:buNone/>
            </a:pPr>
            <a:r>
              <a:rPr lang="zh-TW" altLang="en-US" sz="2800" dirty="0" smtClean="0">
                <a:solidFill>
                  <a:srgbClr val="FFC000"/>
                </a:solidFill>
                <a:latin typeface="DFKai-SB" pitchFamily="65" charset="-120"/>
                <a:ea typeface="DFKai-SB" pitchFamily="65" charset="-120"/>
              </a:rPr>
              <a:t>唯</a:t>
            </a:r>
            <a:r>
              <a:rPr lang="zh-TW" altLang="en-US" sz="2800" dirty="0">
                <a:solidFill>
                  <a:srgbClr val="FFC000"/>
                </a:solidFill>
                <a:latin typeface="DFKai-SB" pitchFamily="65" charset="-120"/>
                <a:ea typeface="DFKai-SB" pitchFamily="65" charset="-120"/>
              </a:rPr>
              <a:t>一的神，名叫耶和華</a:t>
            </a:r>
            <a:r>
              <a:rPr lang="zh-TW" altLang="en-US" sz="2800" dirty="0" smtClean="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algn="ctr" eaLnBrk="1">
              <a:buFontTx/>
              <a:buNone/>
            </a:pPr>
            <a:r>
              <a:rPr lang="zh-TW" altLang="en-US" sz="2800" dirty="0" smtClean="0">
                <a:solidFill>
                  <a:srgbClr val="FFC000"/>
                </a:solidFill>
                <a:latin typeface="DFKai-SB" pitchFamily="65" charset="-120"/>
                <a:ea typeface="DFKai-SB" pitchFamily="65" charset="-120"/>
              </a:rPr>
              <a:t>有</a:t>
            </a:r>
            <a:r>
              <a:rPr lang="zh-TW" altLang="en-US" sz="2800" dirty="0">
                <a:solidFill>
                  <a:srgbClr val="FFC000"/>
                </a:solidFill>
                <a:latin typeface="DFKai-SB" pitchFamily="65" charset="-120"/>
                <a:ea typeface="DFKai-SB" pitchFamily="65" charset="-120"/>
              </a:rPr>
              <a:t>權威榮光，有恩典慈愛</a:t>
            </a:r>
            <a:r>
              <a:rPr lang="zh-TW" altLang="en-US" sz="2800" dirty="0" smtClean="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algn="ctr" eaLnBrk="1">
              <a:buFontTx/>
              <a:buNone/>
            </a:pPr>
            <a:r>
              <a:rPr lang="zh-TW" altLang="en-US" sz="2800" dirty="0" smtClean="0">
                <a:solidFill>
                  <a:srgbClr val="FFC000"/>
                </a:solidFill>
                <a:latin typeface="DFKai-SB" pitchFamily="65" charset="-120"/>
                <a:ea typeface="DFKai-SB" pitchFamily="65" charset="-120"/>
              </a:rPr>
              <a:t>是</a:t>
            </a:r>
            <a:r>
              <a:rPr lang="zh-TW" altLang="en-US" sz="2800" dirty="0">
                <a:solidFill>
                  <a:srgbClr val="FFC000"/>
                </a:solidFill>
                <a:latin typeface="DFKai-SB" pitchFamily="65" charset="-120"/>
                <a:ea typeface="DFKai-SB" pitchFamily="65" charset="-120"/>
              </a:rPr>
              <a:t>昔在今在永在的神。</a:t>
            </a:r>
            <a:endParaRPr lang="zh-TW" altLang="en-US" sz="2800" dirty="0" smtClean="0">
              <a:solidFill>
                <a:srgbClr val="FFC000"/>
              </a:solidFill>
              <a:latin typeface="DFKai-SB" pitchFamily="65" charset="-120"/>
              <a:ea typeface="DFKai-SB" pitchFamily="65" charset="-120"/>
              <a:cs typeface="Times New Roman" pitchFamily="18" charset="0"/>
            </a:endParaRPr>
          </a:p>
        </p:txBody>
      </p:sp>
    </p:spTree>
    <p:extLst>
      <p:ext uri="{BB962C8B-B14F-4D97-AF65-F5344CB8AC3E}">
        <p14:creationId xmlns:p14="http://schemas.microsoft.com/office/powerpoint/2010/main" val="254788788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404543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祢真偉大</a:t>
            </a:r>
            <a:r>
              <a:rPr lang="en-US" altLang="zh-TW" sz="1400" b="1" dirty="0" smtClean="0">
                <a:solidFill>
                  <a:srgbClr val="FFC000"/>
                </a:solidFill>
                <a:effectLst/>
                <a:latin typeface="DFKai-SB" pitchFamily="65" charset="-120"/>
                <a:ea typeface="DFKai-SB" pitchFamily="65" charset="-120"/>
              </a:rPr>
              <a:t>- 1</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3075"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a:solidFill>
                  <a:srgbClr val="FFC000"/>
                </a:solidFill>
                <a:latin typeface="DFKai-SB" pitchFamily="65" charset="-120"/>
                <a:ea typeface="DFKai-SB" pitchFamily="65" charset="-120"/>
              </a:rPr>
              <a:t>主阿，我神！ 我每逢舉目觀看，</a:t>
            </a:r>
          </a:p>
          <a:p>
            <a:pPr marL="0" indent="0" algn="ctr">
              <a:buNone/>
            </a:pPr>
            <a:r>
              <a:rPr lang="zh-TW" altLang="en-US" sz="2800" dirty="0">
                <a:solidFill>
                  <a:srgbClr val="FFC000"/>
                </a:solidFill>
                <a:latin typeface="DFKai-SB" pitchFamily="65" charset="-120"/>
                <a:ea typeface="DFKai-SB" pitchFamily="65" charset="-120"/>
              </a:rPr>
              <a:t>祢手所造一切奇妙大</a:t>
            </a:r>
            <a:r>
              <a:rPr lang="zh-TW" altLang="en-US" sz="2800" dirty="0" smtClean="0">
                <a:solidFill>
                  <a:srgbClr val="FFC000"/>
                </a:solidFill>
                <a:latin typeface="DFKai-SB" pitchFamily="65" charset="-120"/>
                <a:ea typeface="DFKai-SB" pitchFamily="65" charset="-120"/>
              </a:rPr>
              <a:t>工</a:t>
            </a:r>
            <a:r>
              <a:rPr lang="en-US" altLang="zh-TW" sz="2800" dirty="0" smtClean="0">
                <a:solidFill>
                  <a:srgbClr val="FFC000"/>
                </a:solidFill>
                <a:latin typeface="DFKai-SB" pitchFamily="65" charset="-120"/>
                <a:ea typeface="DFKai-SB" pitchFamily="65" charset="-120"/>
              </a:rPr>
              <a:t>;</a:t>
            </a:r>
            <a:r>
              <a:rPr lang="zh-TW" altLang="en-US" sz="2800" dirty="0">
                <a:solidFill>
                  <a:srgbClr val="FFC000"/>
                </a:solidFill>
                <a:latin typeface="DFKai-SB" pitchFamily="65" charset="-120"/>
                <a:ea typeface="DFKai-SB" pitchFamily="65" charset="-120"/>
              </a:rPr>
              <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看見星宿，又聽到隆隆雷聲，</a:t>
            </a:r>
          </a:p>
          <a:p>
            <a:pPr marL="0" indent="0" algn="ctr">
              <a:buNone/>
            </a:pPr>
            <a:r>
              <a:rPr lang="zh-TW" altLang="en-US" sz="2800" dirty="0">
                <a:solidFill>
                  <a:srgbClr val="FFC000"/>
                </a:solidFill>
                <a:latin typeface="DFKai-SB" pitchFamily="65" charset="-120"/>
                <a:ea typeface="DFKai-SB" pitchFamily="65" charset="-120"/>
              </a:rPr>
              <a:t>祢的</a:t>
            </a:r>
            <a:r>
              <a:rPr lang="zh-TW" altLang="en-US" sz="2800" dirty="0">
                <a:solidFill>
                  <a:srgbClr val="FFC000"/>
                </a:solidFill>
                <a:latin typeface="DFKai-SB" pitchFamily="65" charset="-120"/>
                <a:ea typeface="DFKai-SB" pitchFamily="65" charset="-120"/>
              </a:rPr>
              <a:t>大工遍</a:t>
            </a:r>
            <a:r>
              <a:rPr lang="zh-TW" altLang="en-US" sz="2800" dirty="0">
                <a:solidFill>
                  <a:srgbClr val="FFC000"/>
                </a:solidFill>
                <a:latin typeface="DFKai-SB" pitchFamily="65" charset="-120"/>
                <a:ea typeface="DFKai-SB" pitchFamily="65" charset="-120"/>
              </a:rPr>
              <a:t>滿了宇宙中</a:t>
            </a:r>
            <a:r>
              <a:rPr lang="zh-TW" altLang="en-US" sz="2800" dirty="0" smtClean="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algn="ctr"/>
            <a:endParaRPr lang="en-US" altLang="zh-TW"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我靈歌唱，讚美救主我</a:t>
            </a:r>
            <a:r>
              <a:rPr lang="zh-TW" altLang="en-US" sz="2800" dirty="0" smtClean="0">
                <a:solidFill>
                  <a:srgbClr val="FFC000"/>
                </a:solidFill>
                <a:latin typeface="DFKai-SB" pitchFamily="65" charset="-120"/>
                <a:ea typeface="DFKai-SB" pitchFamily="65" charset="-120"/>
              </a:rPr>
              <a:t>神</a:t>
            </a:r>
            <a:r>
              <a:rPr lang="en-US" altLang="zh-TW" sz="2800" dirty="0" smtClean="0">
                <a:solidFill>
                  <a:srgbClr val="FFC000"/>
                </a:solidFill>
                <a:latin typeface="DFKai-SB" pitchFamily="65" charset="-120"/>
                <a:ea typeface="DFKai-SB" pitchFamily="65" charset="-120"/>
              </a:rPr>
              <a:t>;</a:t>
            </a:r>
            <a:endParaRPr lang="zh-TW" altLang="en-US"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祢真偉大！何等偉大！</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我靈歌唱，讚美救主我</a:t>
            </a:r>
            <a:r>
              <a:rPr lang="zh-TW" altLang="en-US" sz="2800" dirty="0" smtClean="0">
                <a:solidFill>
                  <a:srgbClr val="FFC000"/>
                </a:solidFill>
                <a:latin typeface="DFKai-SB" pitchFamily="65" charset="-120"/>
                <a:ea typeface="DFKai-SB" pitchFamily="65" charset="-120"/>
              </a:rPr>
              <a:t>神</a:t>
            </a:r>
            <a:r>
              <a:rPr lang="en-US" altLang="zh-TW" sz="2800" dirty="0" smtClean="0">
                <a:solidFill>
                  <a:srgbClr val="FFC000"/>
                </a:solidFill>
                <a:latin typeface="DFKai-SB" pitchFamily="65" charset="-120"/>
                <a:ea typeface="DFKai-SB" pitchFamily="65" charset="-120"/>
              </a:rPr>
              <a:t>;</a:t>
            </a:r>
            <a:endParaRPr lang="zh-TW" altLang="en-US"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祢真偉大！何等偉大！</a:t>
            </a:r>
          </a:p>
          <a:p>
            <a:pPr algn="ctr"/>
            <a:endParaRPr lang="zh-TW" altLang="en-US" sz="28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19626853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祢真偉大</a:t>
            </a:r>
            <a:r>
              <a:rPr lang="en-US" altLang="zh-TW" sz="1400" b="1" dirty="0">
                <a:solidFill>
                  <a:srgbClr val="FFC000"/>
                </a:solidFill>
                <a:latin typeface="DFKai-SB" pitchFamily="65" charset="-120"/>
                <a:ea typeface="DFKai-SB" pitchFamily="65" charset="-120"/>
              </a:rPr>
              <a:t>- </a:t>
            </a:r>
            <a:r>
              <a:rPr lang="en-US" altLang="zh-TW" sz="1400" b="1" dirty="0" smtClean="0">
                <a:solidFill>
                  <a:srgbClr val="FFC000"/>
                </a:solidFill>
                <a:latin typeface="DFKai-SB" pitchFamily="65" charset="-120"/>
                <a:ea typeface="DFKai-SB" pitchFamily="65" charset="-120"/>
              </a:rPr>
              <a:t>2</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3075"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a:solidFill>
                  <a:srgbClr val="FFC000"/>
                </a:solidFill>
                <a:latin typeface="DFKai-SB" pitchFamily="65" charset="-120"/>
                <a:ea typeface="DFKai-SB" pitchFamily="65" charset="-120"/>
              </a:rPr>
              <a:t>當我</a:t>
            </a:r>
            <a:r>
              <a:rPr lang="zh-TW" altLang="en-US" sz="2800" dirty="0">
                <a:solidFill>
                  <a:srgbClr val="FFC000"/>
                </a:solidFill>
                <a:latin typeface="DFKai-SB" pitchFamily="65" charset="-120"/>
                <a:ea typeface="DFKai-SB" pitchFamily="65" charset="-120"/>
              </a:rPr>
              <a:t>想到，神竟願差祂兒子，</a:t>
            </a:r>
          </a:p>
          <a:p>
            <a:pPr marL="0" indent="0" algn="ctr">
              <a:buNone/>
            </a:pPr>
            <a:r>
              <a:rPr lang="zh-TW" altLang="en-US" sz="2800" dirty="0">
                <a:solidFill>
                  <a:srgbClr val="FFC000"/>
                </a:solidFill>
                <a:latin typeface="DFKai-SB" pitchFamily="65" charset="-120"/>
                <a:ea typeface="DFKai-SB" pitchFamily="65" charset="-120"/>
              </a:rPr>
              <a:t>降世捨命，我幾乎不領會；</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主在十架，甘願背我的重擔，</a:t>
            </a:r>
          </a:p>
          <a:p>
            <a:pPr marL="0" indent="0" algn="ctr">
              <a:buNone/>
            </a:pPr>
            <a:r>
              <a:rPr lang="zh-TW" altLang="en-US" sz="2800" dirty="0">
                <a:solidFill>
                  <a:srgbClr val="FFC000"/>
                </a:solidFill>
                <a:latin typeface="DFKai-SB" pitchFamily="65" charset="-120"/>
                <a:ea typeface="DFKai-SB" pitchFamily="65" charset="-120"/>
              </a:rPr>
              <a:t>流血捨身，為要赦免我罪。</a:t>
            </a:r>
          </a:p>
          <a:p>
            <a:pPr algn="ctr"/>
            <a:endParaRPr lang="en-US" altLang="zh-TW"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我靈歌唱，讚美救主我</a:t>
            </a:r>
            <a:r>
              <a:rPr lang="zh-TW" altLang="en-US" sz="2800" dirty="0" smtClean="0">
                <a:solidFill>
                  <a:srgbClr val="FFC000"/>
                </a:solidFill>
                <a:latin typeface="DFKai-SB" pitchFamily="65" charset="-120"/>
                <a:ea typeface="DFKai-SB" pitchFamily="65" charset="-120"/>
              </a:rPr>
              <a:t>神</a:t>
            </a:r>
            <a:r>
              <a:rPr lang="en-US" altLang="zh-TW" sz="2800" dirty="0" smtClean="0">
                <a:solidFill>
                  <a:srgbClr val="FFC000"/>
                </a:solidFill>
                <a:latin typeface="DFKai-SB" pitchFamily="65" charset="-120"/>
                <a:ea typeface="DFKai-SB" pitchFamily="65" charset="-120"/>
              </a:rPr>
              <a:t>;</a:t>
            </a:r>
            <a:endParaRPr lang="zh-TW" altLang="en-US"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祢真偉大！何等偉大！</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我靈歌唱，讚美救主我</a:t>
            </a:r>
            <a:r>
              <a:rPr lang="zh-TW" altLang="en-US" sz="2800" dirty="0" smtClean="0">
                <a:solidFill>
                  <a:srgbClr val="FFC000"/>
                </a:solidFill>
                <a:latin typeface="DFKai-SB" pitchFamily="65" charset="-120"/>
                <a:ea typeface="DFKai-SB" pitchFamily="65" charset="-120"/>
              </a:rPr>
              <a:t>神</a:t>
            </a:r>
            <a:r>
              <a:rPr lang="en-US" altLang="zh-TW" sz="2800" dirty="0" smtClean="0">
                <a:solidFill>
                  <a:srgbClr val="FFC000"/>
                </a:solidFill>
                <a:latin typeface="DFKai-SB" pitchFamily="65" charset="-120"/>
                <a:ea typeface="DFKai-SB" pitchFamily="65" charset="-120"/>
              </a:rPr>
              <a:t>;</a:t>
            </a:r>
            <a:endParaRPr lang="zh-TW" altLang="en-US"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祢真偉大！何等偉大！</a:t>
            </a:r>
          </a:p>
          <a:p>
            <a:pPr algn="ctr"/>
            <a:endParaRPr lang="zh-TW" altLang="en-US" sz="28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77942644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祢真偉大</a:t>
            </a:r>
            <a:r>
              <a:rPr lang="en-US" altLang="zh-TW" sz="1400" b="1" dirty="0">
                <a:solidFill>
                  <a:srgbClr val="FFC000"/>
                </a:solidFill>
                <a:latin typeface="DFKai-SB" pitchFamily="65" charset="-120"/>
                <a:ea typeface="DFKai-SB" pitchFamily="65" charset="-120"/>
              </a:rPr>
              <a:t>- </a:t>
            </a:r>
            <a:r>
              <a:rPr lang="en-US" altLang="zh-TW" sz="1400" b="1" dirty="0" smtClean="0">
                <a:solidFill>
                  <a:srgbClr val="FFC000"/>
                </a:solidFill>
                <a:latin typeface="DFKai-SB" pitchFamily="65" charset="-120"/>
                <a:ea typeface="DFKai-SB" pitchFamily="65" charset="-120"/>
              </a:rPr>
              <a:t>3</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3075"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a:solidFill>
                  <a:srgbClr val="FFC000"/>
                </a:solidFill>
                <a:latin typeface="DFKai-SB" pitchFamily="65" charset="-120"/>
                <a:ea typeface="DFKai-SB" pitchFamily="65" charset="-120"/>
              </a:rPr>
              <a:t>當主再來，歡呼聲響徹天空，</a:t>
            </a:r>
          </a:p>
          <a:p>
            <a:pPr marL="0" indent="0" algn="ctr">
              <a:buNone/>
            </a:pPr>
            <a:r>
              <a:rPr lang="zh-TW" altLang="en-US" sz="2800" dirty="0">
                <a:solidFill>
                  <a:srgbClr val="FFC000"/>
                </a:solidFill>
                <a:latin typeface="DFKai-SB" pitchFamily="65" charset="-120"/>
                <a:ea typeface="DFKai-SB" pitchFamily="65" charset="-120"/>
              </a:rPr>
              <a:t>何等喜樂，主接我回天家；</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我要跪下，謙恭的崇拜敬奉，</a:t>
            </a:r>
          </a:p>
          <a:p>
            <a:pPr marL="0" indent="0" algn="ctr">
              <a:buNone/>
            </a:pPr>
            <a:r>
              <a:rPr lang="zh-TW" altLang="en-US" sz="2800" dirty="0">
                <a:solidFill>
                  <a:srgbClr val="FFC000"/>
                </a:solidFill>
                <a:latin typeface="DFKai-SB" pitchFamily="65" charset="-120"/>
                <a:ea typeface="DFKai-SB" pitchFamily="65" charset="-120"/>
              </a:rPr>
              <a:t>並要頌揚，神阿，祢真偉</a:t>
            </a:r>
            <a:r>
              <a:rPr lang="zh-TW" altLang="en-US" sz="2800" dirty="0" smtClean="0">
                <a:solidFill>
                  <a:srgbClr val="FFC000"/>
                </a:solidFill>
                <a:latin typeface="DFKai-SB" pitchFamily="65" charset="-120"/>
                <a:ea typeface="DFKai-SB" pitchFamily="65" charset="-120"/>
              </a:rPr>
              <a:t>大</a:t>
            </a:r>
            <a:r>
              <a:rPr lang="en-US" altLang="zh-TW" sz="2800" dirty="0" smtClean="0">
                <a:solidFill>
                  <a:srgbClr val="FFC000"/>
                </a:solidFill>
                <a:latin typeface="DFKai-SB" pitchFamily="65" charset="-120"/>
                <a:ea typeface="DFKai-SB" pitchFamily="65" charset="-120"/>
              </a:rPr>
              <a:t>!</a:t>
            </a:r>
            <a:endParaRPr lang="zh-TW" altLang="en-US" sz="2800" dirty="0">
              <a:solidFill>
                <a:srgbClr val="FFC000"/>
              </a:solidFill>
              <a:latin typeface="DFKai-SB" pitchFamily="65" charset="-120"/>
              <a:ea typeface="DFKai-SB" pitchFamily="65" charset="-120"/>
            </a:endParaRPr>
          </a:p>
          <a:p>
            <a:pPr algn="ctr"/>
            <a:endParaRPr lang="en-US" altLang="zh-TW"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我靈歌唱，讚美救主我</a:t>
            </a:r>
            <a:r>
              <a:rPr lang="zh-TW" altLang="en-US" sz="2800" dirty="0" smtClean="0">
                <a:solidFill>
                  <a:srgbClr val="FFC000"/>
                </a:solidFill>
                <a:latin typeface="DFKai-SB" pitchFamily="65" charset="-120"/>
                <a:ea typeface="DFKai-SB" pitchFamily="65" charset="-120"/>
              </a:rPr>
              <a:t>神</a:t>
            </a:r>
            <a:r>
              <a:rPr lang="en-US" altLang="zh-TW" sz="2800" dirty="0" smtClean="0">
                <a:solidFill>
                  <a:srgbClr val="FFC000"/>
                </a:solidFill>
                <a:latin typeface="DFKai-SB" pitchFamily="65" charset="-120"/>
                <a:ea typeface="DFKai-SB" pitchFamily="65" charset="-120"/>
              </a:rPr>
              <a:t>;</a:t>
            </a:r>
            <a:endParaRPr lang="zh-TW" altLang="en-US"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祢真偉大！何等偉大！</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我靈歌唱，讚美救主我</a:t>
            </a:r>
            <a:r>
              <a:rPr lang="zh-TW" altLang="en-US" sz="2800" dirty="0" smtClean="0">
                <a:solidFill>
                  <a:srgbClr val="FFC000"/>
                </a:solidFill>
                <a:latin typeface="DFKai-SB" pitchFamily="65" charset="-120"/>
                <a:ea typeface="DFKai-SB" pitchFamily="65" charset="-120"/>
              </a:rPr>
              <a:t>神</a:t>
            </a:r>
            <a:r>
              <a:rPr lang="en-US" altLang="zh-TW" sz="2800" smtClean="0">
                <a:solidFill>
                  <a:srgbClr val="FFC000"/>
                </a:solidFill>
                <a:latin typeface="DFKai-SB" pitchFamily="65" charset="-120"/>
                <a:ea typeface="DFKai-SB" pitchFamily="65" charset="-120"/>
              </a:rPr>
              <a:t>;</a:t>
            </a:r>
            <a:endParaRPr lang="zh-TW" altLang="en-US"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祢真偉大！何等偉大！</a:t>
            </a:r>
          </a:p>
          <a:p>
            <a:pPr algn="ctr"/>
            <a:endParaRPr lang="zh-TW" altLang="en-US" sz="28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89764693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674736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marL="0" indent="0" algn="l"/>
            <a:r>
              <a:rPr lang="zh-TW" altLang="en-US" sz="1400" dirty="0">
                <a:solidFill>
                  <a:srgbClr val="FFC000"/>
                </a:solidFill>
                <a:latin typeface="DFKai-SB" pitchFamily="65" charset="-120"/>
                <a:ea typeface="DFKai-SB" pitchFamily="65" charset="-120"/>
              </a:rPr>
              <a:t>你心有空處為主嗎</a:t>
            </a:r>
            <a:r>
              <a:rPr lang="zh-TW" altLang="en-US" sz="1400" dirty="0" smtClean="0">
                <a:solidFill>
                  <a:srgbClr val="FFC000"/>
                </a:solidFill>
                <a:latin typeface="DFKai-SB" pitchFamily="65" charset="-120"/>
                <a:ea typeface="DFKai-SB" pitchFamily="65" charset="-120"/>
              </a:rPr>
              <a:t>？</a:t>
            </a:r>
            <a:r>
              <a:rPr lang="en-US" altLang="zh-TW" sz="1400" dirty="0" smtClean="0">
                <a:solidFill>
                  <a:srgbClr val="FFC000"/>
                </a:solidFill>
                <a:latin typeface="DFKai-SB" pitchFamily="65" charset="-120"/>
                <a:ea typeface="DFKai-SB" pitchFamily="65" charset="-120"/>
              </a:rPr>
              <a:t>- 1</a:t>
            </a:r>
            <a:endParaRPr lang="en-US" sz="1400" dirty="0">
              <a:solidFill>
                <a:srgbClr val="FFC000"/>
              </a:solidFill>
              <a:latin typeface="DFKai-SB" pitchFamily="65" charset="-120"/>
              <a:ea typeface="DFKai-SB" pitchFamily="65" charset="-120"/>
            </a:endParaRPr>
          </a:p>
        </p:txBody>
      </p:sp>
      <p:sp>
        <p:nvSpPr>
          <p:cNvPr id="3075"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a:solidFill>
                  <a:srgbClr val="FFC000"/>
                </a:solidFill>
                <a:latin typeface="DFKai-SB" pitchFamily="65" charset="-120"/>
                <a:ea typeface="DFKai-SB" pitchFamily="65" charset="-120"/>
              </a:rPr>
              <a:t>你心有空處為主嗎？</a:t>
            </a:r>
            <a:endParaRPr lang="en-US" sz="2800" dirty="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祂為你償還罪債，</a:t>
            </a:r>
            <a:endParaRPr lang="en-US" altLang="zh-TW" sz="2800" dirty="0" smtClean="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慈聲仁手向你請求</a:t>
            </a:r>
            <a:r>
              <a:rPr lang="zh-TW" altLang="en-US" sz="2800" dirty="0">
                <a:solidFill>
                  <a:srgbClr val="FFC000"/>
                </a:solidFill>
                <a:latin typeface="DFKai-SB" pitchFamily="65" charset="-120"/>
                <a:ea typeface="DFKai-SB" pitchFamily="65" charset="-120"/>
              </a:rPr>
              <a:t>，</a:t>
            </a:r>
            <a:endParaRPr lang="en-US" altLang="zh-TW" sz="2800" dirty="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你是否願祂</a:t>
            </a:r>
            <a:r>
              <a:rPr lang="zh-TW" altLang="en-US" sz="2800" dirty="0">
                <a:solidFill>
                  <a:srgbClr val="FFC000"/>
                </a:solidFill>
                <a:latin typeface="DFKai-SB" pitchFamily="65" charset="-120"/>
                <a:ea typeface="DFKai-SB" pitchFamily="65" charset="-120"/>
              </a:rPr>
              <a:t>進來？</a:t>
            </a:r>
            <a:endParaRPr lang="en-US" sz="2800" dirty="0">
              <a:solidFill>
                <a:srgbClr val="FFC000"/>
              </a:solidFill>
              <a:latin typeface="DFKai-SB" pitchFamily="65" charset="-120"/>
              <a:ea typeface="DFKai-SB" pitchFamily="65" charset="-120"/>
            </a:endParaRPr>
          </a:p>
          <a:p>
            <a:pPr algn="ctr"/>
            <a:endParaRPr lang="en-US" altLang="zh-TW" sz="2800" dirty="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讓</a:t>
            </a:r>
            <a:r>
              <a:rPr lang="zh-TW" altLang="en-US" sz="2800" dirty="0" smtClean="0">
                <a:solidFill>
                  <a:srgbClr val="FFC000"/>
                </a:solidFill>
                <a:latin typeface="DFKai-SB" pitchFamily="65" charset="-120"/>
                <a:ea typeface="DFKai-SB" pitchFamily="65" charset="-120"/>
              </a:rPr>
              <a:t>榮耀王，</a:t>
            </a:r>
            <a:r>
              <a:rPr lang="zh-TW" altLang="en-US" sz="2800" dirty="0">
                <a:solidFill>
                  <a:srgbClr val="FFC000"/>
                </a:solidFill>
                <a:latin typeface="DFKai-SB" pitchFamily="65" charset="-120"/>
                <a:ea typeface="DFKai-SB" pitchFamily="65" charset="-120"/>
              </a:rPr>
              <a:t>耶穌進</a:t>
            </a:r>
            <a:r>
              <a:rPr lang="zh-TW" altLang="en-US" sz="2800" dirty="0" smtClean="0">
                <a:solidFill>
                  <a:srgbClr val="FFC000"/>
                </a:solidFill>
                <a:latin typeface="DFKai-SB" pitchFamily="65" charset="-120"/>
                <a:ea typeface="DFKai-SB" pitchFamily="65" charset="-120"/>
              </a:rPr>
              <a:t>來</a:t>
            </a:r>
            <a:r>
              <a:rPr lang="en-US" altLang="zh-TW" sz="2800" dirty="0" smtClean="0">
                <a:solidFill>
                  <a:srgbClr val="FFC000"/>
                </a:solidFill>
                <a:latin typeface="DFKai-SB" pitchFamily="65" charset="-120"/>
                <a:ea typeface="DFKai-SB" pitchFamily="65" charset="-120"/>
              </a:rPr>
              <a:t>!</a:t>
            </a:r>
          </a:p>
          <a:p>
            <a:pPr marL="0" indent="0" algn="ctr">
              <a:buNone/>
            </a:pPr>
            <a:r>
              <a:rPr lang="zh-TW" altLang="en-US" sz="2800" dirty="0">
                <a:solidFill>
                  <a:srgbClr val="FFC000"/>
                </a:solidFill>
                <a:latin typeface="DFKai-SB" pitchFamily="65" charset="-120"/>
                <a:ea typeface="DFKai-SB" pitchFamily="65" charset="-120"/>
              </a:rPr>
              <a:t>切莫讓</a:t>
            </a:r>
            <a:r>
              <a:rPr lang="zh-TW" altLang="en-US" sz="2800" dirty="0" smtClean="0">
                <a:solidFill>
                  <a:srgbClr val="FFC000"/>
                </a:solidFill>
                <a:latin typeface="DFKai-SB" pitchFamily="65" charset="-120"/>
                <a:ea typeface="DFKai-SB" pitchFamily="65" charset="-120"/>
              </a:rPr>
              <a:t>祂</a:t>
            </a:r>
            <a:r>
              <a:rPr lang="zh-TW" altLang="en-US" sz="2800" dirty="0">
                <a:solidFill>
                  <a:srgbClr val="FFC000"/>
                </a:solidFill>
                <a:latin typeface="DFKai-SB" pitchFamily="65" charset="-120"/>
                <a:ea typeface="DFKai-SB" pitchFamily="65" charset="-120"/>
              </a:rPr>
              <a:t>立門</a:t>
            </a:r>
            <a:r>
              <a:rPr lang="zh-TW" altLang="en-US" sz="2800" dirty="0" smtClean="0">
                <a:solidFill>
                  <a:srgbClr val="FFC000"/>
                </a:solidFill>
                <a:latin typeface="DFKai-SB" pitchFamily="65" charset="-120"/>
                <a:ea typeface="DFKai-SB" pitchFamily="65" charset="-120"/>
              </a:rPr>
              <a:t>外</a:t>
            </a:r>
            <a:r>
              <a:rPr lang="zh-TW" altLang="en-US" sz="2800" dirty="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速</a:t>
            </a:r>
            <a:r>
              <a:rPr lang="zh-TW" altLang="en-US" sz="2800" dirty="0" smtClean="0">
                <a:solidFill>
                  <a:srgbClr val="FFC000"/>
                </a:solidFill>
                <a:latin typeface="DFKai-SB" pitchFamily="65" charset="-120"/>
                <a:ea typeface="DFKai-SB" pitchFamily="65" charset="-120"/>
              </a:rPr>
              <a:t>開</a:t>
            </a:r>
            <a:r>
              <a:rPr lang="zh-TW" altLang="en-US" sz="2800" dirty="0">
                <a:solidFill>
                  <a:srgbClr val="FFC000"/>
                </a:solidFill>
                <a:latin typeface="DFKai-SB" pitchFamily="65" charset="-120"/>
                <a:ea typeface="DFKai-SB" pitchFamily="65" charset="-120"/>
              </a:rPr>
              <a:t>心</a:t>
            </a:r>
            <a:r>
              <a:rPr lang="zh-TW" altLang="en-US" sz="2800" dirty="0" smtClean="0">
                <a:solidFill>
                  <a:srgbClr val="FFC000"/>
                </a:solidFill>
                <a:latin typeface="DFKai-SB" pitchFamily="65" charset="-120"/>
                <a:ea typeface="DFKai-SB" pitchFamily="65" charset="-120"/>
              </a:rPr>
              <a:t>門</a:t>
            </a:r>
            <a:r>
              <a:rPr lang="zh-TW" altLang="en-US" sz="2800" dirty="0">
                <a:solidFill>
                  <a:srgbClr val="FFC000"/>
                </a:solidFill>
                <a:latin typeface="DFKai-SB" pitchFamily="65" charset="-120"/>
                <a:ea typeface="DFKai-SB" pitchFamily="65" charset="-120"/>
              </a:rPr>
              <a:t>請</a:t>
            </a:r>
            <a:r>
              <a:rPr lang="zh-TW" altLang="en-US" sz="2800" dirty="0" smtClean="0">
                <a:solidFill>
                  <a:srgbClr val="FFC000"/>
                </a:solidFill>
                <a:latin typeface="DFKai-SB" pitchFamily="65" charset="-120"/>
                <a:ea typeface="DFKai-SB" pitchFamily="65" charset="-120"/>
              </a:rPr>
              <a:t>祂進</a:t>
            </a:r>
            <a:r>
              <a:rPr lang="zh-TW" altLang="en-US" sz="2800" dirty="0">
                <a:solidFill>
                  <a:srgbClr val="FFC000"/>
                </a:solidFill>
                <a:latin typeface="DFKai-SB" pitchFamily="65" charset="-120"/>
                <a:ea typeface="DFKai-SB" pitchFamily="65" charset="-120"/>
              </a:rPr>
              <a:t>來，</a:t>
            </a:r>
            <a:endParaRPr lang="en-US" sz="2800" dirty="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機會過去不再來。</a:t>
            </a:r>
            <a:endParaRPr lang="en-US" sz="2800" dirty="0">
              <a:solidFill>
                <a:srgbClr val="FFC000"/>
              </a:solidFill>
              <a:latin typeface="DFKai-SB" pitchFamily="65" charset="-120"/>
              <a:ea typeface="DFKai-SB" pitchFamily="65" charset="-120"/>
            </a:endParaRPr>
          </a:p>
          <a:p>
            <a:pPr algn="ctr"/>
            <a:endParaRPr lang="zh-TW" altLang="en-US" sz="28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39717573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marL="0" indent="0" algn="l"/>
            <a:r>
              <a:rPr lang="zh-TW" altLang="en-US" sz="1400" dirty="0">
                <a:solidFill>
                  <a:srgbClr val="FFC000"/>
                </a:solidFill>
                <a:latin typeface="DFKai-SB" pitchFamily="65" charset="-120"/>
                <a:ea typeface="DFKai-SB" pitchFamily="65" charset="-120"/>
              </a:rPr>
              <a:t>你心有空處為主嗎</a:t>
            </a:r>
            <a:r>
              <a:rPr lang="zh-TW" altLang="en-US" sz="1400" dirty="0" smtClean="0">
                <a:solidFill>
                  <a:srgbClr val="FFC000"/>
                </a:solidFill>
                <a:latin typeface="DFKai-SB" pitchFamily="65" charset="-120"/>
                <a:ea typeface="DFKai-SB" pitchFamily="65" charset="-120"/>
              </a:rPr>
              <a:t>？</a:t>
            </a:r>
            <a:r>
              <a:rPr lang="en-US" altLang="zh-TW" sz="1400" dirty="0" smtClean="0">
                <a:solidFill>
                  <a:srgbClr val="FFC000"/>
                </a:solidFill>
                <a:latin typeface="DFKai-SB" pitchFamily="65" charset="-120"/>
                <a:ea typeface="DFKai-SB" pitchFamily="65" charset="-120"/>
              </a:rPr>
              <a:t>- 1</a:t>
            </a:r>
            <a:endParaRPr lang="en-US" sz="1400" dirty="0">
              <a:solidFill>
                <a:srgbClr val="FFC000"/>
              </a:solidFill>
              <a:latin typeface="DFKai-SB" pitchFamily="65" charset="-120"/>
              <a:ea typeface="DFKai-SB" pitchFamily="65" charset="-120"/>
            </a:endParaRPr>
          </a:p>
        </p:txBody>
      </p:sp>
      <p:sp>
        <p:nvSpPr>
          <p:cNvPr id="3075"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a:solidFill>
                  <a:srgbClr val="FFC000"/>
                </a:solidFill>
                <a:latin typeface="DFKai-SB" pitchFamily="65" charset="-120"/>
                <a:ea typeface="DFKai-SB" pitchFamily="65" charset="-120"/>
              </a:rPr>
              <a:t>你心有空處為主嗎？</a:t>
            </a:r>
            <a:endParaRPr lang="en-US" sz="2800" dirty="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救主再</a:t>
            </a:r>
            <a:r>
              <a:rPr lang="zh-TW" altLang="en-US" sz="2800" dirty="0">
                <a:solidFill>
                  <a:srgbClr val="FFC000"/>
                </a:solidFill>
                <a:latin typeface="DFKai-SB" pitchFamily="65" charset="-120"/>
                <a:ea typeface="DFKai-SB" pitchFamily="65" charset="-120"/>
              </a:rPr>
              <a:t>向你</a:t>
            </a:r>
            <a:r>
              <a:rPr lang="zh-TW" altLang="en-US" sz="2800" dirty="0" smtClean="0">
                <a:solidFill>
                  <a:srgbClr val="FFC000"/>
                </a:solidFill>
                <a:latin typeface="DFKai-SB" pitchFamily="65" charset="-120"/>
                <a:ea typeface="DFKai-SB" pitchFamily="65" charset="-120"/>
              </a:rPr>
              <a:t>呼喚，</a:t>
            </a:r>
            <a:endParaRPr lang="en-US" altLang="zh-TW" sz="2800" dirty="0" smtClean="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你當今日接受救恩，</a:t>
            </a:r>
            <a:endParaRPr lang="en-US" altLang="zh-TW" sz="2800" dirty="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莫待明日已太晚</a:t>
            </a:r>
            <a:r>
              <a:rPr lang="en-US" altLang="zh-TW" sz="2800" dirty="0" smtClean="0">
                <a:solidFill>
                  <a:srgbClr val="FFC000"/>
                </a:solidFill>
                <a:latin typeface="DFKai-SB" pitchFamily="65" charset="-120"/>
                <a:ea typeface="DFKai-SB" pitchFamily="65" charset="-120"/>
              </a:rPr>
              <a:t>;</a:t>
            </a:r>
          </a:p>
          <a:p>
            <a:pPr marL="0" indent="0" algn="ctr">
              <a:buNone/>
            </a:pPr>
            <a:endParaRPr lang="en-US" altLang="zh-TW" sz="2800" dirty="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讓榮耀王，</a:t>
            </a:r>
            <a:r>
              <a:rPr lang="zh-TW" altLang="en-US" sz="2800" dirty="0">
                <a:solidFill>
                  <a:srgbClr val="FFC000"/>
                </a:solidFill>
                <a:latin typeface="DFKai-SB" pitchFamily="65" charset="-120"/>
                <a:ea typeface="DFKai-SB" pitchFamily="65" charset="-120"/>
              </a:rPr>
              <a:t>耶穌進</a:t>
            </a:r>
            <a:r>
              <a:rPr lang="zh-TW" altLang="en-US" sz="2800" dirty="0" smtClean="0">
                <a:solidFill>
                  <a:srgbClr val="FFC000"/>
                </a:solidFill>
                <a:latin typeface="DFKai-SB" pitchFamily="65" charset="-120"/>
                <a:ea typeface="DFKai-SB" pitchFamily="65" charset="-120"/>
              </a:rPr>
              <a:t>來</a:t>
            </a:r>
            <a:r>
              <a:rPr lang="en-US" altLang="zh-TW" sz="2800" dirty="0" smtClean="0">
                <a:solidFill>
                  <a:srgbClr val="FFC000"/>
                </a:solidFill>
                <a:latin typeface="DFKai-SB" pitchFamily="65" charset="-120"/>
                <a:ea typeface="DFKai-SB" pitchFamily="65" charset="-120"/>
              </a:rPr>
              <a:t>!</a:t>
            </a:r>
          </a:p>
          <a:p>
            <a:pPr marL="0" indent="0" algn="ctr">
              <a:buNone/>
            </a:pPr>
            <a:r>
              <a:rPr lang="zh-TW" altLang="en-US" sz="2800" dirty="0">
                <a:solidFill>
                  <a:srgbClr val="FFC000"/>
                </a:solidFill>
                <a:latin typeface="DFKai-SB" pitchFamily="65" charset="-120"/>
                <a:ea typeface="DFKai-SB" pitchFamily="65" charset="-120"/>
              </a:rPr>
              <a:t>切莫讓</a:t>
            </a:r>
            <a:r>
              <a:rPr lang="zh-TW" altLang="en-US" sz="2800" dirty="0" smtClean="0">
                <a:solidFill>
                  <a:srgbClr val="FFC000"/>
                </a:solidFill>
                <a:latin typeface="DFKai-SB" pitchFamily="65" charset="-120"/>
                <a:ea typeface="DFKai-SB" pitchFamily="65" charset="-120"/>
              </a:rPr>
              <a:t>祂</a:t>
            </a:r>
            <a:r>
              <a:rPr lang="zh-TW" altLang="en-US" sz="2800" dirty="0">
                <a:solidFill>
                  <a:srgbClr val="FFC000"/>
                </a:solidFill>
                <a:latin typeface="DFKai-SB" pitchFamily="65" charset="-120"/>
                <a:ea typeface="DFKai-SB" pitchFamily="65" charset="-120"/>
              </a:rPr>
              <a:t>立門</a:t>
            </a:r>
            <a:r>
              <a:rPr lang="zh-TW" altLang="en-US" sz="2800" dirty="0" smtClean="0">
                <a:solidFill>
                  <a:srgbClr val="FFC000"/>
                </a:solidFill>
                <a:latin typeface="DFKai-SB" pitchFamily="65" charset="-120"/>
                <a:ea typeface="DFKai-SB" pitchFamily="65" charset="-120"/>
              </a:rPr>
              <a:t>外</a:t>
            </a:r>
            <a:r>
              <a:rPr lang="zh-TW" altLang="en-US" sz="2800" dirty="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marL="0" indent="0" algn="ctr">
              <a:buNone/>
            </a:pPr>
            <a:r>
              <a:rPr lang="zh-TW" altLang="en-US" sz="2800" dirty="0">
                <a:solidFill>
                  <a:srgbClr val="FFC000"/>
                </a:solidFill>
                <a:latin typeface="DFKai-SB" pitchFamily="65" charset="-120"/>
                <a:ea typeface="DFKai-SB" pitchFamily="65" charset="-120"/>
              </a:rPr>
              <a:t>速</a:t>
            </a:r>
            <a:r>
              <a:rPr lang="zh-TW" altLang="en-US" sz="2800" dirty="0" smtClean="0">
                <a:solidFill>
                  <a:srgbClr val="FFC000"/>
                </a:solidFill>
                <a:latin typeface="DFKai-SB" pitchFamily="65" charset="-120"/>
                <a:ea typeface="DFKai-SB" pitchFamily="65" charset="-120"/>
              </a:rPr>
              <a:t>開</a:t>
            </a:r>
            <a:r>
              <a:rPr lang="zh-TW" altLang="en-US" sz="2800" dirty="0">
                <a:solidFill>
                  <a:srgbClr val="FFC000"/>
                </a:solidFill>
                <a:latin typeface="DFKai-SB" pitchFamily="65" charset="-120"/>
                <a:ea typeface="DFKai-SB" pitchFamily="65" charset="-120"/>
              </a:rPr>
              <a:t>心</a:t>
            </a:r>
            <a:r>
              <a:rPr lang="zh-TW" altLang="en-US" sz="2800" dirty="0" smtClean="0">
                <a:solidFill>
                  <a:srgbClr val="FFC000"/>
                </a:solidFill>
                <a:latin typeface="DFKai-SB" pitchFamily="65" charset="-120"/>
                <a:ea typeface="DFKai-SB" pitchFamily="65" charset="-120"/>
              </a:rPr>
              <a:t>門</a:t>
            </a:r>
            <a:r>
              <a:rPr lang="zh-TW" altLang="en-US" sz="2800" dirty="0">
                <a:solidFill>
                  <a:srgbClr val="FFC000"/>
                </a:solidFill>
                <a:latin typeface="DFKai-SB" pitchFamily="65" charset="-120"/>
                <a:ea typeface="DFKai-SB" pitchFamily="65" charset="-120"/>
              </a:rPr>
              <a:t>請</a:t>
            </a:r>
            <a:r>
              <a:rPr lang="zh-TW" altLang="en-US" sz="2800" dirty="0" smtClean="0">
                <a:solidFill>
                  <a:srgbClr val="FFC000"/>
                </a:solidFill>
                <a:latin typeface="DFKai-SB" pitchFamily="65" charset="-120"/>
                <a:ea typeface="DFKai-SB" pitchFamily="65" charset="-120"/>
              </a:rPr>
              <a:t>祂進</a:t>
            </a:r>
            <a:r>
              <a:rPr lang="zh-TW" altLang="en-US" sz="2800" dirty="0">
                <a:solidFill>
                  <a:srgbClr val="FFC000"/>
                </a:solidFill>
                <a:latin typeface="DFKai-SB" pitchFamily="65" charset="-120"/>
                <a:ea typeface="DFKai-SB" pitchFamily="65" charset="-120"/>
              </a:rPr>
              <a:t>來，</a:t>
            </a:r>
            <a:endParaRPr lang="en-US" sz="2800" dirty="0">
              <a:solidFill>
                <a:srgbClr val="FFC000"/>
              </a:solidFill>
              <a:latin typeface="DFKai-SB" pitchFamily="65" charset="-120"/>
              <a:ea typeface="DFKai-SB" pitchFamily="65" charset="-120"/>
            </a:endParaRPr>
          </a:p>
          <a:p>
            <a:pPr marL="0" indent="0" algn="ctr">
              <a:buNone/>
            </a:pPr>
            <a:r>
              <a:rPr lang="zh-TW" altLang="en-US" sz="2800" dirty="0" smtClean="0">
                <a:solidFill>
                  <a:srgbClr val="FFC000"/>
                </a:solidFill>
                <a:latin typeface="DFKai-SB" pitchFamily="65" charset="-120"/>
                <a:ea typeface="DFKai-SB" pitchFamily="65" charset="-120"/>
              </a:rPr>
              <a:t>機會過去不再來。</a:t>
            </a:r>
            <a:endParaRPr lang="en-US" sz="2800" dirty="0">
              <a:solidFill>
                <a:srgbClr val="FFC000"/>
              </a:solidFill>
              <a:latin typeface="DFKai-SB" pitchFamily="65" charset="-120"/>
              <a:ea typeface="DFKai-SB" pitchFamily="65" charset="-120"/>
            </a:endParaRPr>
          </a:p>
          <a:p>
            <a:pPr algn="ctr"/>
            <a:endParaRPr lang="zh-TW" altLang="en-US" sz="2800" dirty="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96363125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耶穌愛你</a:t>
            </a:r>
            <a:r>
              <a:rPr lang="en-US" altLang="zh-TW" sz="1400" b="1" dirty="0">
                <a:solidFill>
                  <a:srgbClr val="FFC000"/>
                </a:solidFill>
                <a:latin typeface="DFKai-SB" pitchFamily="65" charset="-120"/>
                <a:ea typeface="DFKai-SB" pitchFamily="65" charset="-120"/>
              </a:rPr>
              <a:t>- </a:t>
            </a:r>
            <a:r>
              <a:rPr lang="en-US" altLang="zh-TW" sz="1400" b="1" dirty="0" smtClean="0">
                <a:solidFill>
                  <a:srgbClr val="FFC000"/>
                </a:solidFill>
                <a:latin typeface="DFKai-SB" pitchFamily="65" charset="-120"/>
                <a:ea typeface="DFKai-SB" pitchFamily="65" charset="-120"/>
              </a:rPr>
              <a:t>2</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a:solidFill>
                  <a:srgbClr val="FFC000"/>
                </a:solidFill>
                <a:latin typeface="DFKai-SB" pitchFamily="65" charset="-120"/>
                <a:ea typeface="DFKai-SB" pitchFamily="65" charset="-120"/>
              </a:rPr>
              <a:t>救你脫離脫離罪惡權勢</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帶你進入進入光明國度</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哦～耶穌愛你</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他能救你</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耶穌永遠愛你</a:t>
            </a:r>
            <a:r>
              <a:rPr lang="zh-CN" altLang="en-US" sz="2800" dirty="0">
                <a:solidFill>
                  <a:srgbClr val="FFC000"/>
                </a:solidFill>
                <a:latin typeface="DFKai-SB" pitchFamily="65" charset="-120"/>
                <a:ea typeface="DFKai-SB" pitchFamily="65" charset="-120"/>
              </a:rPr>
              <a:t/>
            </a:r>
            <a:br>
              <a:rPr lang="zh-CN" altLang="en-US" sz="2800" dirty="0">
                <a:solidFill>
                  <a:srgbClr val="FFC000"/>
                </a:solidFill>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endParaRPr lang="zh-TW" altLang="en-US" sz="2800" dirty="0" smtClean="0">
              <a:solidFill>
                <a:srgbClr val="FFC000"/>
              </a:solidFill>
              <a:latin typeface="DFKai-SB" pitchFamily="65" charset="-120"/>
              <a:ea typeface="DFKai-SB" pitchFamily="65" charset="-120"/>
              <a:cs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93642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今生若比永恆長</a:t>
            </a:r>
            <a:r>
              <a:rPr lang="en-US" altLang="zh-TW" sz="1400" b="1" dirty="0" smtClean="0">
                <a:solidFill>
                  <a:srgbClr val="FFC000"/>
                </a:solidFill>
                <a:latin typeface="DFKai-SB" pitchFamily="65" charset="-120"/>
                <a:ea typeface="DFKai-SB" pitchFamily="65" charset="-120"/>
              </a:rPr>
              <a:t>- </a:t>
            </a:r>
            <a:r>
              <a:rPr lang="en-US" altLang="zh-TW" sz="1400" b="1" dirty="0">
                <a:solidFill>
                  <a:srgbClr val="FFC000"/>
                </a:solidFill>
                <a:latin typeface="DFKai-SB" pitchFamily="65" charset="-120"/>
                <a:ea typeface="DFKai-SB" pitchFamily="65" charset="-120"/>
              </a:rPr>
              <a:t>1</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smtClean="0">
                <a:solidFill>
                  <a:srgbClr val="FFC000"/>
                </a:solidFill>
                <a:effectLst/>
                <a:latin typeface="DFKai-SB" pitchFamily="65" charset="-120"/>
                <a:ea typeface="DFKai-SB" pitchFamily="65" charset="-120"/>
              </a:rPr>
              <a:t>今生若比永恆長，讓我們吃喝快樂吧！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管那生命盡頭有沒有方向、答案！</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今生若比永恆長，讓我們賺取金銀吧！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還有哪種投資，利潤比這更大！</a:t>
            </a:r>
            <a:endParaRPr lang="en-US" altLang="zh-TW" sz="2800" dirty="0" smtClean="0">
              <a:solidFill>
                <a:srgbClr val="FFC000"/>
              </a:solidFill>
              <a:effectLst/>
              <a:latin typeface="DFKai-SB" pitchFamily="65" charset="-120"/>
              <a:ea typeface="DFKai-SB" pitchFamily="65" charset="-120"/>
            </a:endParaRPr>
          </a:p>
          <a:p>
            <a:pPr marL="0" indent="0" algn="ctr">
              <a:buNone/>
            </a:pP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今生若比永恆長，讓我們求取功名吧！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叫那世上的人，從心裏發出讚歎！</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今生若比永恆長，讓我們隨心所欲吧！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只這曇花一現，就讓它瀟瀟灑灑！</a:t>
            </a:r>
            <a:br>
              <a:rPr lang="zh-TW" altLang="en-US" sz="2800" dirty="0" smtClean="0">
                <a:solidFill>
                  <a:srgbClr val="FFC000"/>
                </a:solidFill>
                <a:effectLst/>
                <a:latin typeface="DFKai-SB" pitchFamily="65" charset="-120"/>
                <a:ea typeface="DFKai-SB" pitchFamily="65" charset="-120"/>
              </a:rPr>
            </a:br>
            <a:endParaRPr lang="zh-TW" altLang="en-US" sz="2800" dirty="0" smtClean="0">
              <a:solidFill>
                <a:srgbClr val="99FF99"/>
              </a:solidFill>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353201444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今生若比永恆長</a:t>
            </a:r>
            <a:r>
              <a:rPr lang="en-US" altLang="zh-TW" sz="1400" b="1" dirty="0">
                <a:solidFill>
                  <a:srgbClr val="FFC000"/>
                </a:solidFill>
                <a:latin typeface="DFKai-SB" pitchFamily="65" charset="-120"/>
                <a:ea typeface="DFKai-SB" pitchFamily="65" charset="-120"/>
              </a:rPr>
              <a:t>- </a:t>
            </a:r>
            <a:r>
              <a:rPr lang="en-US" altLang="zh-TW" sz="1400" b="1" dirty="0" smtClean="0">
                <a:solidFill>
                  <a:srgbClr val="FFC000"/>
                </a:solidFill>
                <a:latin typeface="DFKai-SB" pitchFamily="65" charset="-120"/>
                <a:ea typeface="DFKai-SB" pitchFamily="65" charset="-120"/>
              </a:rPr>
              <a:t>2</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smtClean="0">
                <a:solidFill>
                  <a:srgbClr val="FFC000"/>
                </a:solidFill>
                <a:effectLst/>
                <a:latin typeface="DFKai-SB" pitchFamily="65" charset="-120"/>
                <a:ea typeface="DFKai-SB" pitchFamily="65" charset="-120"/>
              </a:rPr>
              <a:t>可是誰不曉得，今生不比永恆長，不比永恆長！</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永恆要去何方，今生就要思想，</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人若賺得了全世界，賠上了自己的生命，</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能用什麼來換！能用什麼來換！</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endParaRPr lang="en-US" sz="2800" dirty="0" smtClean="0">
              <a:solidFill>
                <a:srgbClr val="FFC000"/>
              </a:solidFill>
              <a:latin typeface="DFKai-SB" pitchFamily="65" charset="-120"/>
              <a:ea typeface="DFKai-SB" pitchFamily="65" charset="-120"/>
              <a:cs typeface="Times New Roman" pitchFamily="18" charset="0"/>
            </a:endParaRPr>
          </a:p>
          <a:p>
            <a:pPr algn="ctr" eaLnBrk="1">
              <a:buFontTx/>
              <a:buNone/>
            </a:pPr>
            <a:endParaRPr lang="zh-TW" altLang="en-US" sz="2800" dirty="0" smtClean="0">
              <a:solidFill>
                <a:srgbClr val="FFC000"/>
              </a:solidFill>
              <a:latin typeface="DFKai-SB" pitchFamily="65" charset="-120"/>
              <a:ea typeface="DFKai-SB" pitchFamily="65" charset="-120"/>
              <a:cs typeface="Times New Roman" pitchFamily="18" charset="0"/>
            </a:endParaRPr>
          </a:p>
        </p:txBody>
      </p:sp>
    </p:spTree>
    <p:extLst>
      <p:ext uri="{BB962C8B-B14F-4D97-AF65-F5344CB8AC3E}">
        <p14:creationId xmlns:p14="http://schemas.microsoft.com/office/powerpoint/2010/main" val="398306329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今生若比永恆長</a:t>
            </a:r>
            <a:r>
              <a:rPr lang="en-US" altLang="zh-TW" sz="1400" b="1" dirty="0">
                <a:solidFill>
                  <a:srgbClr val="FFC000"/>
                </a:solidFill>
                <a:latin typeface="DFKai-SB" pitchFamily="65" charset="-120"/>
                <a:ea typeface="DFKai-SB" pitchFamily="65" charset="-120"/>
              </a:rPr>
              <a:t>- </a:t>
            </a:r>
            <a:r>
              <a:rPr lang="en-US" altLang="zh-TW" sz="1400" b="1" dirty="0" smtClean="0">
                <a:solidFill>
                  <a:srgbClr val="FFC000"/>
                </a:solidFill>
                <a:latin typeface="DFKai-SB" pitchFamily="65" charset="-120"/>
                <a:ea typeface="DFKai-SB" pitchFamily="65" charset="-120"/>
              </a:rPr>
              <a:t>3</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2800" dirty="0" smtClean="0">
                <a:solidFill>
                  <a:srgbClr val="FFC000"/>
                </a:solidFill>
                <a:effectLst/>
                <a:latin typeface="DFKai-SB" pitchFamily="65" charset="-120"/>
                <a:ea typeface="DFKai-SB" pitchFamily="65" charset="-120"/>
              </a:rPr>
              <a:t>今生若比永恆長，讓我們吃喝快樂吧！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管那生命盡頭有沒有方向、答案！</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今生若比永恆長，讓我們賺取金銀吧！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還有哪種投資，利潤比這更大！</a:t>
            </a:r>
            <a:endParaRPr lang="en-US" altLang="zh-TW" sz="2800" dirty="0" smtClean="0">
              <a:solidFill>
                <a:srgbClr val="FFC000"/>
              </a:solidFill>
              <a:effectLst/>
              <a:latin typeface="DFKai-SB" pitchFamily="65" charset="-120"/>
              <a:ea typeface="DFKai-SB" pitchFamily="65" charset="-120"/>
            </a:endParaRPr>
          </a:p>
          <a:p>
            <a:pPr marL="0" indent="0" algn="ctr">
              <a:buNone/>
            </a:pP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今生若比永恆長，讓我們求取功名吧！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叫那世上的人，從心裏發出讚歎！</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今生若比永恆長，讓我們隨心所欲吧！</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只這曇花一現，就讓它瀟瀟灑灑！</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rPr>
              <a:t/>
            </a:r>
            <a:br>
              <a:rPr lang="zh-TW" altLang="en-US" sz="2800" dirty="0" smtClean="0">
                <a:solidFill>
                  <a:srgbClr val="FFC000"/>
                </a:solidFill>
                <a:effectLst/>
              </a:rPr>
            </a:br>
            <a:endParaRPr lang="en-US" sz="2800" dirty="0" smtClean="0">
              <a:solidFill>
                <a:srgbClr val="99FF99"/>
              </a:solidFill>
              <a:latin typeface="Times New Roman" pitchFamily="18" charset="0"/>
              <a:ea typeface="標楷體" pitchFamily="65" charset="-120"/>
              <a:cs typeface="Times New Roman" pitchFamily="18" charset="0"/>
            </a:endParaRPr>
          </a:p>
          <a:p>
            <a:pPr algn="ctr" eaLnBrk="1">
              <a:buFontTx/>
              <a:buNone/>
            </a:pPr>
            <a:endParaRPr lang="zh-TW" altLang="en-US" sz="2800" dirty="0" smtClean="0">
              <a:solidFill>
                <a:srgbClr val="99FF99"/>
              </a:solidFill>
              <a:latin typeface="Times New Roman" pitchFamily="18" charset="0"/>
              <a:ea typeface="標楷體" pitchFamily="65" charset="-120"/>
              <a:cs typeface="Times New Roman" pitchFamily="18" charset="0"/>
            </a:endParaRPr>
          </a:p>
        </p:txBody>
      </p:sp>
    </p:spTree>
    <p:extLst>
      <p:ext uri="{BB962C8B-B14F-4D97-AF65-F5344CB8AC3E}">
        <p14:creationId xmlns:p14="http://schemas.microsoft.com/office/powerpoint/2010/main" val="284824386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今生若比永恆長</a:t>
            </a:r>
            <a:r>
              <a:rPr lang="en-US" altLang="zh-TW" sz="1400" b="1" dirty="0">
                <a:solidFill>
                  <a:srgbClr val="FFC000"/>
                </a:solidFill>
                <a:latin typeface="DFKai-SB" pitchFamily="65" charset="-120"/>
                <a:ea typeface="DFKai-SB" pitchFamily="65" charset="-120"/>
              </a:rPr>
              <a:t>- </a:t>
            </a:r>
            <a:r>
              <a:rPr lang="en-US" altLang="zh-TW" sz="1400" b="1" dirty="0" smtClean="0">
                <a:solidFill>
                  <a:srgbClr val="FFC000"/>
                </a:solidFill>
                <a:latin typeface="DFKai-SB" pitchFamily="65" charset="-120"/>
                <a:ea typeface="DFKai-SB" pitchFamily="65" charset="-120"/>
              </a:rPr>
              <a:t>4</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3075" name="Rectangle 3"/>
          <p:cNvSpPr>
            <a:spLocks noGrp="1" noChangeArrowheads="1"/>
          </p:cNvSpPr>
          <p:nvPr>
            <p:ph type="body" idx="1"/>
          </p:nvPr>
        </p:nvSpPr>
        <p:spPr>
          <a:xfrm>
            <a:off x="457200" y="304800"/>
            <a:ext cx="8229600" cy="5932488"/>
          </a:xfrm>
        </p:spPr>
        <p:txBody>
          <a:bodyPr/>
          <a:lstStyle/>
          <a:p>
            <a:pPr algn="ctr" eaLnBrk="1">
              <a:buFontTx/>
              <a:buNone/>
            </a:pPr>
            <a:r>
              <a:rPr lang="zh-TW" altLang="en-US" sz="2800" dirty="0" smtClean="0">
                <a:solidFill>
                  <a:srgbClr val="FFC000"/>
                </a:solidFill>
                <a:effectLst/>
                <a:latin typeface="DFKai-SB" pitchFamily="65" charset="-120"/>
                <a:ea typeface="DFKai-SB" pitchFamily="65" charset="-120"/>
              </a:rPr>
              <a:t>可是誰不曉得，今生不比永恆長，不比永恆長！</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永恆要去何方，今生就要思想，</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（人若賺得了全世界，賠上了自己的生命！）</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能用什麼來換！（能用什麼來換！）</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能用什麼來換！</a:t>
            </a:r>
            <a:r>
              <a:rPr lang="en-US" altLang="zh-TW" sz="2800" dirty="0" smtClean="0">
                <a:solidFill>
                  <a:srgbClr val="FFC000"/>
                </a:solidFill>
                <a:effectLst/>
                <a:latin typeface="DFKai-SB" pitchFamily="65" charset="-120"/>
                <a:ea typeface="DFKai-SB" pitchFamily="65" charset="-120"/>
              </a:rPr>
              <a:t/>
            </a:r>
            <a:br>
              <a:rPr lang="en-US" altLang="zh-TW"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endParaRPr lang="zh-TW" altLang="en-US" sz="2800" dirty="0" smtClean="0">
              <a:solidFill>
                <a:srgbClr val="99FF99"/>
              </a:solidFill>
              <a:latin typeface="Times New Roman" pitchFamily="18" charset="0"/>
              <a:ea typeface="標楷體" pitchFamily="65" charset="-120"/>
              <a:cs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9773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有一位神</a:t>
            </a:r>
            <a:r>
              <a:rPr lang="en-US" altLang="zh-TW" sz="1400" b="1" dirty="0" smtClean="0">
                <a:solidFill>
                  <a:srgbClr val="FFC000"/>
                </a:solidFill>
                <a:latin typeface="DFKai-SB" pitchFamily="65" charset="-120"/>
                <a:ea typeface="DFKai-SB" pitchFamily="65" charset="-120"/>
              </a:rPr>
              <a:t>- </a:t>
            </a:r>
            <a:r>
              <a:rPr lang="en-US" altLang="zh-TW" sz="1400" b="1" dirty="0">
                <a:solidFill>
                  <a:srgbClr val="FFC000"/>
                </a:solidFill>
                <a:latin typeface="DFKai-SB" pitchFamily="65" charset="-120"/>
                <a:ea typeface="DFKai-SB" pitchFamily="65" charset="-120"/>
              </a:rPr>
              <a:t>1</a:t>
            </a:r>
            <a:endParaRPr lang="en-US" sz="1400" b="1" dirty="0" smtClean="0">
              <a:solidFill>
                <a:srgbClr val="FFC000"/>
              </a:solidFill>
              <a:latin typeface="DFKai-SB" pitchFamily="65" charset="-120"/>
              <a:ea typeface="DFKai-SB" pitchFamily="65" charset="-120"/>
              <a:cs typeface="Times New Roman" pitchFamily="18" charset="0"/>
            </a:endParaRPr>
          </a:p>
        </p:txBody>
      </p:sp>
      <p:sp>
        <p:nvSpPr>
          <p:cNvPr id="3075" name="Rectangle 3"/>
          <p:cNvSpPr>
            <a:spLocks noGrp="1" noChangeArrowheads="1"/>
          </p:cNvSpPr>
          <p:nvPr>
            <p:ph type="body" idx="1"/>
          </p:nvPr>
        </p:nvSpPr>
        <p:spPr>
          <a:xfrm>
            <a:off x="457200" y="304800"/>
            <a:ext cx="8229600" cy="5932488"/>
          </a:xfrm>
        </p:spPr>
        <p:txBody>
          <a:bodyPr/>
          <a:lstStyle/>
          <a:p>
            <a:pPr algn="ctr" eaLnBrk="1">
              <a:buFontTx/>
              <a:buNone/>
            </a:pPr>
            <a:r>
              <a:rPr lang="zh-TW" altLang="en-US" sz="2800" dirty="0">
                <a:solidFill>
                  <a:srgbClr val="FFC000"/>
                </a:solidFill>
                <a:latin typeface="DFKai-SB" pitchFamily="65" charset="-120"/>
                <a:ea typeface="DFKai-SB" pitchFamily="65" charset="-120"/>
              </a:rPr>
              <a:t>有一位神，有權能創造宇宙萬物，</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也有溫柔雙手安慰受傷靈魂。</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有一位神，有權柄審判一切罪惡，</a:t>
            </a:r>
            <a:br>
              <a:rPr lang="zh-TW" altLang="en-US" sz="2800" dirty="0">
                <a:solidFill>
                  <a:srgbClr val="FFC000"/>
                </a:solidFill>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也有慈悲體貼人的軟弱。</a:t>
            </a:r>
            <a:r>
              <a:rPr lang="en-US" altLang="zh-TW" sz="2800" dirty="0" smtClean="0">
                <a:solidFill>
                  <a:srgbClr val="FFC000"/>
                </a:solidFill>
                <a:effectLst/>
                <a:latin typeface="DFKai-SB" pitchFamily="65" charset="-120"/>
                <a:ea typeface="DFKai-SB" pitchFamily="65" charset="-120"/>
              </a:rPr>
              <a:t/>
            </a:r>
            <a:br>
              <a:rPr lang="en-US" altLang="zh-TW" sz="2800" dirty="0" smtClean="0">
                <a:solidFill>
                  <a:srgbClr val="FFC000"/>
                </a:solidFill>
                <a:effectLst/>
                <a:latin typeface="DFKai-SB" pitchFamily="65" charset="-120"/>
                <a:ea typeface="DFKai-SB" pitchFamily="65" charset="-120"/>
              </a:rPr>
            </a:br>
            <a:r>
              <a:rPr lang="zh-TW" altLang="en-US" sz="2800" dirty="0" smtClean="0">
                <a:solidFill>
                  <a:srgbClr val="FFC000"/>
                </a:solidFill>
                <a:effectLst/>
                <a:latin typeface="DFKai-SB" pitchFamily="65" charset="-120"/>
                <a:ea typeface="DFKai-SB" pitchFamily="65" charset="-120"/>
              </a:rPr>
              <a:t/>
            </a:r>
            <a:br>
              <a:rPr lang="zh-TW" altLang="en-US" sz="2800" dirty="0" smtClean="0">
                <a:solidFill>
                  <a:srgbClr val="FFC000"/>
                </a:solidFill>
                <a:effectLst/>
                <a:latin typeface="DFKai-SB" pitchFamily="65" charset="-120"/>
                <a:ea typeface="DFKai-SB" pitchFamily="65" charset="-120"/>
              </a:rPr>
            </a:br>
            <a:r>
              <a:rPr lang="zh-TW" altLang="en-US" sz="2800" dirty="0">
                <a:solidFill>
                  <a:srgbClr val="FFC000"/>
                </a:solidFill>
                <a:latin typeface="DFKai-SB" pitchFamily="65" charset="-120"/>
                <a:ea typeface="DFKai-SB" pitchFamily="65" charset="-120"/>
              </a:rPr>
              <a:t>有一位神，我們的神</a:t>
            </a:r>
            <a:r>
              <a:rPr lang="zh-TW" altLang="en-US" sz="2800" dirty="0" smtClean="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algn="ctr" eaLnBrk="1">
              <a:buFontTx/>
              <a:buNone/>
            </a:pPr>
            <a:r>
              <a:rPr lang="zh-TW" altLang="en-US" sz="2800" dirty="0" smtClean="0">
                <a:solidFill>
                  <a:srgbClr val="FFC000"/>
                </a:solidFill>
                <a:latin typeface="DFKai-SB" pitchFamily="65" charset="-120"/>
                <a:ea typeface="DFKai-SB" pitchFamily="65" charset="-120"/>
              </a:rPr>
              <a:t>唯</a:t>
            </a:r>
            <a:r>
              <a:rPr lang="zh-TW" altLang="en-US" sz="2800" dirty="0">
                <a:solidFill>
                  <a:srgbClr val="FFC000"/>
                </a:solidFill>
                <a:latin typeface="DFKai-SB" pitchFamily="65" charset="-120"/>
                <a:ea typeface="DFKai-SB" pitchFamily="65" charset="-120"/>
              </a:rPr>
              <a:t>一的神，名叫耶和華</a:t>
            </a:r>
            <a:r>
              <a:rPr lang="zh-TW" altLang="en-US" sz="2800" dirty="0" smtClean="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algn="ctr" eaLnBrk="1">
              <a:buFontTx/>
              <a:buNone/>
            </a:pPr>
            <a:r>
              <a:rPr lang="zh-TW" altLang="en-US" sz="2800" dirty="0" smtClean="0">
                <a:solidFill>
                  <a:srgbClr val="FFC000"/>
                </a:solidFill>
                <a:latin typeface="DFKai-SB" pitchFamily="65" charset="-120"/>
                <a:ea typeface="DFKai-SB" pitchFamily="65" charset="-120"/>
              </a:rPr>
              <a:t>有</a:t>
            </a:r>
            <a:r>
              <a:rPr lang="zh-TW" altLang="en-US" sz="2800" dirty="0">
                <a:solidFill>
                  <a:srgbClr val="FFC000"/>
                </a:solidFill>
                <a:latin typeface="DFKai-SB" pitchFamily="65" charset="-120"/>
                <a:ea typeface="DFKai-SB" pitchFamily="65" charset="-120"/>
              </a:rPr>
              <a:t>權威榮光，有恩典慈愛</a:t>
            </a:r>
            <a:r>
              <a:rPr lang="zh-TW" altLang="en-US" sz="2800" dirty="0" smtClean="0">
                <a:solidFill>
                  <a:srgbClr val="FFC000"/>
                </a:solidFill>
                <a:latin typeface="DFKai-SB" pitchFamily="65" charset="-120"/>
                <a:ea typeface="DFKai-SB" pitchFamily="65" charset="-120"/>
              </a:rPr>
              <a:t>，</a:t>
            </a:r>
            <a:endParaRPr lang="en-US" altLang="zh-TW" sz="2800" dirty="0" smtClean="0">
              <a:solidFill>
                <a:srgbClr val="FFC000"/>
              </a:solidFill>
              <a:latin typeface="DFKai-SB" pitchFamily="65" charset="-120"/>
              <a:ea typeface="DFKai-SB" pitchFamily="65" charset="-120"/>
            </a:endParaRPr>
          </a:p>
          <a:p>
            <a:pPr algn="ctr" eaLnBrk="1">
              <a:buFontTx/>
              <a:buNone/>
            </a:pPr>
            <a:r>
              <a:rPr lang="zh-TW" altLang="en-US" sz="2800" dirty="0" smtClean="0">
                <a:solidFill>
                  <a:srgbClr val="FFC000"/>
                </a:solidFill>
                <a:latin typeface="DFKai-SB" pitchFamily="65" charset="-120"/>
                <a:ea typeface="DFKai-SB" pitchFamily="65" charset="-120"/>
              </a:rPr>
              <a:t>是</a:t>
            </a:r>
            <a:r>
              <a:rPr lang="zh-TW" altLang="en-US" sz="2800" dirty="0">
                <a:solidFill>
                  <a:srgbClr val="FFC000"/>
                </a:solidFill>
                <a:latin typeface="DFKai-SB" pitchFamily="65" charset="-120"/>
                <a:ea typeface="DFKai-SB" pitchFamily="65" charset="-120"/>
              </a:rPr>
              <a:t>昔在今在永在的神。</a:t>
            </a:r>
            <a:endParaRPr lang="zh-TW" altLang="en-US" sz="2800" dirty="0" smtClean="0">
              <a:solidFill>
                <a:srgbClr val="FFC000"/>
              </a:solidFill>
              <a:latin typeface="DFKai-SB" pitchFamily="65" charset="-120"/>
              <a:ea typeface="DFKai-SB" pitchFamily="65" charset="-120"/>
              <a:cs typeface="Times New Roman" pitchFamily="18" charset="0"/>
            </a:endParaRPr>
          </a:p>
        </p:txBody>
      </p:sp>
    </p:spTree>
    <p:extLst>
      <p:ext uri="{BB962C8B-B14F-4D97-AF65-F5344CB8AC3E}">
        <p14:creationId xmlns:p14="http://schemas.microsoft.com/office/powerpoint/2010/main" val="1327714713"/>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114</TotalTime>
  <Words>433</Words>
  <Application>Microsoft Office PowerPoint</Application>
  <PresentationFormat>On-screen Show (4:3)</PresentationFormat>
  <Paragraphs>69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耶穌愛你- 1</vt:lpstr>
      <vt:lpstr>耶穌愛你- 2</vt:lpstr>
      <vt:lpstr>PowerPoint Presentation</vt:lpstr>
      <vt:lpstr>今生若比永恆長- 1</vt:lpstr>
      <vt:lpstr>今生若比永恆長- 2</vt:lpstr>
      <vt:lpstr>今生若比永恆長- 3</vt:lpstr>
      <vt:lpstr>今生若比永恆長- 4</vt:lpstr>
      <vt:lpstr>PowerPoint Presentation</vt:lpstr>
      <vt:lpstr>有一位神- 1</vt:lpstr>
      <vt:lpstr>有一位神- 2</vt:lpstr>
      <vt:lpstr>PowerPoint Presentation</vt:lpstr>
      <vt:lpstr>祢真偉大- 1</vt:lpstr>
      <vt:lpstr>祢真偉大- 2</vt:lpstr>
      <vt:lpstr>祢真偉大- 3</vt:lpstr>
      <vt:lpstr>PowerPoint Presentation</vt:lpstr>
      <vt:lpstr>你心有空處為主嗎？- 1</vt:lpstr>
      <vt:lpstr>你心有空處為主嗎？- 1</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Jong</cp:lastModifiedBy>
  <cp:revision>25</cp:revision>
  <dcterms:created xsi:type="dcterms:W3CDTF">2003-05-25T16:35:18Z</dcterms:created>
  <dcterms:modified xsi:type="dcterms:W3CDTF">2010-08-25T04:34:55Z</dcterms:modified>
</cp:coreProperties>
</file>