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9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558909-DE9B-4B74-81E6-009E27474D47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E93BE-48CA-43DC-8134-B595EC8E73F7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558909-DE9B-4B74-81E6-009E27474D47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E93BE-48CA-43DC-8134-B595EC8E73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558909-DE9B-4B74-81E6-009E27474D47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E93BE-48CA-43DC-8134-B595EC8E73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558909-DE9B-4B74-81E6-009E27474D47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E93BE-48CA-43DC-8134-B595EC8E73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558909-DE9B-4B74-81E6-009E27474D47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E93BE-48CA-43DC-8134-B595EC8E73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558909-DE9B-4B74-81E6-009E27474D47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E93BE-48CA-43DC-8134-B595EC8E73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558909-DE9B-4B74-81E6-009E27474D47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E93BE-48CA-43DC-8134-B595EC8E73F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558909-DE9B-4B74-81E6-009E27474D47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E93BE-48CA-43DC-8134-B595EC8E73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558909-DE9B-4B74-81E6-009E27474D47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E93BE-48CA-43DC-8134-B595EC8E73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558909-DE9B-4B74-81E6-009E27474D47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DE93BE-48CA-43DC-8134-B595EC8E73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9558909-DE9B-4B74-81E6-009E27474D47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8DE93BE-48CA-43DC-8134-B595EC8E73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9558909-DE9B-4B74-81E6-009E27474D47}" type="datetimeFigureOut">
              <a:rPr lang="en-US" smtClean="0"/>
              <a:t>2/27/2010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8DE93BE-48CA-43DC-8134-B595EC8E73F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228600"/>
            <a:ext cx="78486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飄渺人生何短暫，好似浮雲現即散，</a:t>
            </a:r>
          </a:p>
          <a:p>
            <a:r>
              <a:rPr lang="zh-TW" altLang="en-US" sz="3200" dirty="0" smtClean="0"/>
              <a:t>又似幻夢醒就完，要及時！</a:t>
            </a:r>
          </a:p>
          <a:p>
            <a:r>
              <a:rPr lang="zh-TW" altLang="en-US" sz="3200" dirty="0" smtClean="0"/>
              <a:t>時日飛逝在宣言：轉瞬就到死亡線，</a:t>
            </a:r>
          </a:p>
          <a:p>
            <a:r>
              <a:rPr lang="zh-TW" altLang="en-US" sz="3200" dirty="0" smtClean="0"/>
              <a:t>再遲必在地獄間，要及時！</a:t>
            </a:r>
            <a:endParaRPr lang="en-US" altLang="zh-TW" sz="3200" dirty="0" smtClean="0"/>
          </a:p>
          <a:p>
            <a:endParaRPr lang="en-US" altLang="zh-TW" sz="3200" dirty="0" smtClean="0"/>
          </a:p>
          <a:p>
            <a:r>
              <a:rPr lang="zh-TW" altLang="en-US" sz="3200" dirty="0" smtClean="0"/>
              <a:t>（副）要及時！要及時！</a:t>
            </a:r>
          </a:p>
          <a:p>
            <a:r>
              <a:rPr lang="zh-TW" altLang="en-US" sz="3200" dirty="0" smtClean="0"/>
              <a:t>當今耶穌在召喚：要及時！</a:t>
            </a:r>
          </a:p>
          <a:p>
            <a:r>
              <a:rPr lang="zh-TW" altLang="en-US" sz="3200" dirty="0" smtClean="0"/>
              <a:t>若在罪中仍流連，只怕恩門向你關，</a:t>
            </a:r>
          </a:p>
          <a:p>
            <a:r>
              <a:rPr lang="zh-TW" altLang="en-US" sz="3200" dirty="0" smtClean="0"/>
              <a:t>那時呼救已太晚，要及時！</a:t>
            </a:r>
          </a:p>
          <a:p>
            <a:r>
              <a:rPr lang="zh-TW" altLang="en-US" dirty="0" smtClean="0"/>
              <a:t>　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5867400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要及時 </a:t>
            </a:r>
            <a:r>
              <a:rPr lang="en-US" altLang="zh-TW" dirty="0" smtClean="0"/>
              <a:t>1/4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228600"/>
            <a:ext cx="78486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誰是智者，該想看：鮮花朝艷暮凋殘，</a:t>
            </a:r>
          </a:p>
          <a:p>
            <a:r>
              <a:rPr lang="zh-TW" altLang="en-US" sz="3200" dirty="0" smtClean="0"/>
              <a:t>英年要去何能挽？要及時！</a:t>
            </a:r>
          </a:p>
          <a:p>
            <a:r>
              <a:rPr lang="zh-TW" altLang="en-US" sz="3200" dirty="0" smtClean="0"/>
              <a:t>哦，我求你早打算，免得過了死亡線，</a:t>
            </a:r>
          </a:p>
          <a:p>
            <a:r>
              <a:rPr lang="zh-TW" altLang="en-US" sz="3200" dirty="0" smtClean="0"/>
              <a:t>靈魂喪在地獄間，要及時！</a:t>
            </a:r>
            <a:endParaRPr lang="en-US" altLang="zh-TW" sz="3200" dirty="0" smtClean="0"/>
          </a:p>
          <a:p>
            <a:endParaRPr lang="en-US" altLang="zh-TW" sz="3200" dirty="0"/>
          </a:p>
          <a:p>
            <a:r>
              <a:rPr lang="zh-TW" altLang="en-US" sz="3200" dirty="0" smtClean="0"/>
              <a:t>（副）要及時！要及時！</a:t>
            </a:r>
          </a:p>
          <a:p>
            <a:r>
              <a:rPr lang="zh-TW" altLang="en-US" sz="3200" dirty="0" smtClean="0"/>
              <a:t>當今耶穌在召喚：要及時！</a:t>
            </a:r>
          </a:p>
          <a:p>
            <a:r>
              <a:rPr lang="zh-TW" altLang="en-US" sz="3200" dirty="0" smtClean="0"/>
              <a:t>若在罪中仍流連，只怕恩門向你關，</a:t>
            </a:r>
          </a:p>
          <a:p>
            <a:r>
              <a:rPr lang="zh-TW" altLang="en-US" sz="3200" dirty="0" smtClean="0"/>
              <a:t>那時呼救已太晚，要及時！</a:t>
            </a:r>
          </a:p>
          <a:p>
            <a:r>
              <a:rPr lang="zh-TW" altLang="en-US" dirty="0" smtClean="0"/>
              <a:t>　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5867400"/>
            <a:ext cx="122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要及時 </a:t>
            </a:r>
            <a:r>
              <a:rPr lang="en-US" altLang="zh-TW" dirty="0" smtClean="0"/>
              <a:t>2/4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228600"/>
            <a:ext cx="78486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聖靈仍在杷你感，時常與你來爭戰，</a:t>
            </a:r>
          </a:p>
          <a:p>
            <a:r>
              <a:rPr lang="zh-TW" altLang="en-US" sz="3200" dirty="0" smtClean="0"/>
              <a:t>何不降服得平安？要及時！</a:t>
            </a:r>
          </a:p>
          <a:p>
            <a:r>
              <a:rPr lang="zh-TW" altLang="en-US" sz="3200" dirty="0" smtClean="0"/>
              <a:t>救主等候賜恩典，願意救你免悲慘，</a:t>
            </a:r>
          </a:p>
          <a:p>
            <a:r>
              <a:rPr lang="zh-TW" altLang="en-US" sz="3200" dirty="0" smtClean="0"/>
              <a:t>你若躊躇何愚頑！要及時！</a:t>
            </a:r>
            <a:endParaRPr lang="en-US" altLang="zh-TW" sz="3200" dirty="0"/>
          </a:p>
          <a:p>
            <a:endParaRPr lang="en-US" altLang="zh-TW" sz="3200" dirty="0" smtClean="0"/>
          </a:p>
          <a:p>
            <a:r>
              <a:rPr lang="zh-TW" altLang="en-US" sz="3200" dirty="0" smtClean="0"/>
              <a:t>（副）要及時！要及時！</a:t>
            </a:r>
          </a:p>
          <a:p>
            <a:r>
              <a:rPr lang="zh-TW" altLang="en-US" sz="3200" dirty="0" smtClean="0"/>
              <a:t>當今耶穌在召喚：要及時！</a:t>
            </a:r>
          </a:p>
          <a:p>
            <a:r>
              <a:rPr lang="zh-TW" altLang="en-US" sz="3200" dirty="0" smtClean="0"/>
              <a:t>若在罪中仍流連，只怕恩門向你關，</a:t>
            </a:r>
          </a:p>
          <a:p>
            <a:r>
              <a:rPr lang="zh-TW" altLang="en-US" sz="3200" dirty="0" smtClean="0"/>
              <a:t>那時呼救已太晚，要及時！</a:t>
            </a:r>
          </a:p>
          <a:p>
            <a:r>
              <a:rPr lang="zh-TW" altLang="en-US" dirty="0" smtClean="0"/>
              <a:t>　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5867400"/>
            <a:ext cx="122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要及時 </a:t>
            </a:r>
            <a:r>
              <a:rPr lang="en-US" altLang="zh-TW" dirty="0" smtClean="0"/>
              <a:t>2/4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228600"/>
            <a:ext cx="78486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罪人，請聽我忠言，莫把救恩視等閒，</a:t>
            </a:r>
          </a:p>
          <a:p>
            <a:r>
              <a:rPr lang="zh-TW" altLang="en-US" sz="3200" dirty="0" smtClean="0"/>
              <a:t>速把救主來揀選，要及時！</a:t>
            </a:r>
          </a:p>
          <a:p>
            <a:r>
              <a:rPr lang="zh-TW" altLang="en-US" sz="3200" dirty="0" smtClean="0"/>
              <a:t>來投耶穌懷裏面，來接基督進心間，</a:t>
            </a:r>
          </a:p>
          <a:p>
            <a:r>
              <a:rPr lang="zh-TW" altLang="en-US" sz="3200" dirty="0" smtClean="0"/>
              <a:t>來就救主趁今天，要及時！</a:t>
            </a:r>
            <a:endParaRPr lang="en-US" altLang="zh-TW" sz="3200" dirty="0" smtClean="0"/>
          </a:p>
          <a:p>
            <a:endParaRPr lang="en-US" altLang="zh-TW" sz="3200" dirty="0" smtClean="0"/>
          </a:p>
          <a:p>
            <a:r>
              <a:rPr lang="zh-TW" altLang="en-US" sz="3200" dirty="0" smtClean="0"/>
              <a:t>（副）要及時！要及時！</a:t>
            </a:r>
          </a:p>
          <a:p>
            <a:r>
              <a:rPr lang="zh-TW" altLang="en-US" sz="3200" dirty="0" smtClean="0"/>
              <a:t>當今耶穌在召喚：要及時！</a:t>
            </a:r>
          </a:p>
          <a:p>
            <a:r>
              <a:rPr lang="zh-TW" altLang="en-US" sz="3200" dirty="0" smtClean="0"/>
              <a:t>若在罪中仍流連，只怕恩門向你關，</a:t>
            </a:r>
          </a:p>
          <a:p>
            <a:r>
              <a:rPr lang="zh-TW" altLang="en-US" sz="3200" dirty="0" smtClean="0"/>
              <a:t>那時呼救已太晚，要及時！</a:t>
            </a:r>
          </a:p>
          <a:p>
            <a:r>
              <a:rPr lang="zh-TW" altLang="en-US" dirty="0" smtClean="0"/>
              <a:t>　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5867400"/>
            <a:ext cx="122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要及時 </a:t>
            </a:r>
            <a:r>
              <a:rPr lang="en-US" altLang="zh-TW" dirty="0" smtClean="0"/>
              <a:t>2/4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28</TotalTime>
  <Words>447</Words>
  <Application>Microsoft Office PowerPoint</Application>
  <PresentationFormat>On-screen Show (4:3)</PresentationFormat>
  <Paragraphs>44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Metro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Jong S. Huang</dc:creator>
  <cp:lastModifiedBy>Jong S. Huang</cp:lastModifiedBy>
  <cp:revision>2</cp:revision>
  <dcterms:created xsi:type="dcterms:W3CDTF">2010-02-27T19:27:29Z</dcterms:created>
  <dcterms:modified xsi:type="dcterms:W3CDTF">2010-02-27T19:55:47Z</dcterms:modified>
</cp:coreProperties>
</file>