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99" r:id="rId3"/>
    <p:sldId id="298" r:id="rId4"/>
    <p:sldId id="297" r:id="rId5"/>
    <p:sldId id="281" r:id="rId6"/>
    <p:sldId id="286"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00" r:id="rId20"/>
    <p:sldId id="285" r:id="rId21"/>
    <p:sldId id="287" r:id="rId22"/>
    <p:sldId id="288" r:id="rId23"/>
    <p:sldId id="280" r:id="rId24"/>
    <p:sldId id="282" r:id="rId25"/>
    <p:sldId id="284" r:id="rId26"/>
    <p:sldId id="290" r:id="rId27"/>
    <p:sldId id="313" r:id="rId28"/>
    <p:sldId id="314" r:id="rId29"/>
    <p:sldId id="289" r:id="rId30"/>
    <p:sldId id="283" r:id="rId31"/>
    <p:sldId id="279" r:id="rId32"/>
    <p:sldId id="278" r:id="rId33"/>
    <p:sldId id="274" r:id="rId34"/>
    <p:sldId id="275" r:id="rId35"/>
    <p:sldId id="276" r:id="rId36"/>
    <p:sldId id="292" r:id="rId37"/>
    <p:sldId id="293" r:id="rId38"/>
    <p:sldId id="295" r:id="rId39"/>
    <p:sldId id="296" r:id="rId40"/>
    <p:sldId id="294"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3" autoAdjust="0"/>
    <p:restoredTop sz="94660"/>
  </p:normalViewPr>
  <p:slideViewPr>
    <p:cSldViewPr>
      <p:cViewPr>
        <p:scale>
          <a:sx n="114" d="100"/>
          <a:sy n="114" d="100"/>
        </p:scale>
        <p:origin x="-9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FA6C1-19DC-4011-8CDA-EE95D6FC631A}" type="slidenum">
              <a:rPr lang="en-US"/>
              <a:pPr>
                <a:defRPr/>
              </a:pPr>
              <a:t>‹#›</a:t>
            </a:fld>
            <a:endParaRPr lang="en-US"/>
          </a:p>
        </p:txBody>
      </p:sp>
    </p:spTree>
    <p:extLst>
      <p:ext uri="{BB962C8B-B14F-4D97-AF65-F5344CB8AC3E}">
        <p14:creationId xmlns:p14="http://schemas.microsoft.com/office/powerpoint/2010/main" val="73524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F6E5EA-F689-45DB-8727-E87546F13E5C}" type="slidenum">
              <a:rPr lang="en-US"/>
              <a:pPr>
                <a:defRPr/>
              </a:pPr>
              <a:t>‹#›</a:t>
            </a:fld>
            <a:endParaRPr lang="en-US"/>
          </a:p>
        </p:txBody>
      </p:sp>
    </p:spTree>
    <p:extLst>
      <p:ext uri="{BB962C8B-B14F-4D97-AF65-F5344CB8AC3E}">
        <p14:creationId xmlns:p14="http://schemas.microsoft.com/office/powerpoint/2010/main" val="402020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B9C285-98C2-4721-9499-B7A06CDA0F89}" type="slidenum">
              <a:rPr lang="en-US"/>
              <a:pPr>
                <a:defRPr/>
              </a:pPr>
              <a:t>‹#›</a:t>
            </a:fld>
            <a:endParaRPr lang="en-US"/>
          </a:p>
        </p:txBody>
      </p:sp>
    </p:spTree>
    <p:extLst>
      <p:ext uri="{BB962C8B-B14F-4D97-AF65-F5344CB8AC3E}">
        <p14:creationId xmlns:p14="http://schemas.microsoft.com/office/powerpoint/2010/main" val="50842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6015DB-0F23-4A5C-AC8F-ABF742318814}" type="slidenum">
              <a:rPr lang="en-US"/>
              <a:pPr>
                <a:defRPr/>
              </a:pPr>
              <a:t>‹#›</a:t>
            </a:fld>
            <a:endParaRPr lang="en-US"/>
          </a:p>
        </p:txBody>
      </p:sp>
    </p:spTree>
    <p:extLst>
      <p:ext uri="{BB962C8B-B14F-4D97-AF65-F5344CB8AC3E}">
        <p14:creationId xmlns:p14="http://schemas.microsoft.com/office/powerpoint/2010/main" val="97105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4E8C3-D392-4E37-9DBC-17D74397061F}" type="slidenum">
              <a:rPr lang="en-US"/>
              <a:pPr>
                <a:defRPr/>
              </a:pPr>
              <a:t>‹#›</a:t>
            </a:fld>
            <a:endParaRPr lang="en-US"/>
          </a:p>
        </p:txBody>
      </p:sp>
    </p:spTree>
    <p:extLst>
      <p:ext uri="{BB962C8B-B14F-4D97-AF65-F5344CB8AC3E}">
        <p14:creationId xmlns:p14="http://schemas.microsoft.com/office/powerpoint/2010/main" val="30279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9AC173-A5B2-4690-981A-7E5432007F19}" type="slidenum">
              <a:rPr lang="en-US"/>
              <a:pPr>
                <a:defRPr/>
              </a:pPr>
              <a:t>‹#›</a:t>
            </a:fld>
            <a:endParaRPr lang="en-US"/>
          </a:p>
        </p:txBody>
      </p:sp>
    </p:spTree>
    <p:extLst>
      <p:ext uri="{BB962C8B-B14F-4D97-AF65-F5344CB8AC3E}">
        <p14:creationId xmlns:p14="http://schemas.microsoft.com/office/powerpoint/2010/main" val="10473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B2D586-0AD5-40E7-8E7D-4A1A0ACD1304}" type="slidenum">
              <a:rPr lang="en-US"/>
              <a:pPr>
                <a:defRPr/>
              </a:pPr>
              <a:t>‹#›</a:t>
            </a:fld>
            <a:endParaRPr lang="en-US"/>
          </a:p>
        </p:txBody>
      </p:sp>
    </p:spTree>
    <p:extLst>
      <p:ext uri="{BB962C8B-B14F-4D97-AF65-F5344CB8AC3E}">
        <p14:creationId xmlns:p14="http://schemas.microsoft.com/office/powerpoint/2010/main" val="276172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E2A2D7-4EB5-41CE-8D07-81A361C35163}" type="slidenum">
              <a:rPr lang="en-US"/>
              <a:pPr>
                <a:defRPr/>
              </a:pPr>
              <a:t>‹#›</a:t>
            </a:fld>
            <a:endParaRPr lang="en-US"/>
          </a:p>
        </p:txBody>
      </p:sp>
    </p:spTree>
    <p:extLst>
      <p:ext uri="{BB962C8B-B14F-4D97-AF65-F5344CB8AC3E}">
        <p14:creationId xmlns:p14="http://schemas.microsoft.com/office/powerpoint/2010/main" val="31318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5EBD24-D6D8-470A-9BAC-F45475637741}" type="slidenum">
              <a:rPr lang="en-US"/>
              <a:pPr>
                <a:defRPr/>
              </a:pPr>
              <a:t>‹#›</a:t>
            </a:fld>
            <a:endParaRPr lang="en-US"/>
          </a:p>
        </p:txBody>
      </p:sp>
    </p:spTree>
    <p:extLst>
      <p:ext uri="{BB962C8B-B14F-4D97-AF65-F5344CB8AC3E}">
        <p14:creationId xmlns:p14="http://schemas.microsoft.com/office/powerpoint/2010/main" val="372929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BBB706-64BC-4B47-B9CC-A49D3BF606ED}" type="slidenum">
              <a:rPr lang="en-US"/>
              <a:pPr>
                <a:defRPr/>
              </a:pPr>
              <a:t>‹#›</a:t>
            </a:fld>
            <a:endParaRPr lang="en-US"/>
          </a:p>
        </p:txBody>
      </p:sp>
    </p:spTree>
    <p:extLst>
      <p:ext uri="{BB962C8B-B14F-4D97-AF65-F5344CB8AC3E}">
        <p14:creationId xmlns:p14="http://schemas.microsoft.com/office/powerpoint/2010/main" val="209938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E8674-9380-4E1C-9151-346695BA5FAF}" type="slidenum">
              <a:rPr lang="en-US"/>
              <a:pPr>
                <a:defRPr/>
              </a:pPr>
              <a:t>‹#›</a:t>
            </a:fld>
            <a:endParaRPr lang="en-US"/>
          </a:p>
        </p:txBody>
      </p:sp>
    </p:spTree>
    <p:extLst>
      <p:ext uri="{BB962C8B-B14F-4D97-AF65-F5344CB8AC3E}">
        <p14:creationId xmlns:p14="http://schemas.microsoft.com/office/powerpoint/2010/main" val="41077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F4C71AB-242C-42EE-A0E1-C61BCE95FC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2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耶穌愛我！我知道</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a:solidFill>
                  <a:srgbClr val="FFC000"/>
                </a:solidFill>
                <a:latin typeface="DFKai-SB" pitchFamily="65" charset="-120"/>
                <a:ea typeface="DFKai-SB" pitchFamily="65" charset="-120"/>
              </a:rPr>
              <a:t>耶穌愛我！我知道，因有聖經告訴我，</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幼小孩童祂牧養，他們軟弱主剛強</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主耶穌愛我！主耶穌愛我</a:t>
            </a:r>
            <a:r>
              <a:rPr lang="zh-TW" altLang="en-US" dirty="0" smtClean="0">
                <a:solidFill>
                  <a:srgbClr val="FFC000"/>
                </a:solidFill>
                <a:latin typeface="DFKai-SB" pitchFamily="65" charset="-120"/>
                <a:ea typeface="DFKai-SB" pitchFamily="65" charset="-120"/>
              </a:rPr>
              <a:t>！</a:t>
            </a:r>
            <a:br>
              <a:rPr lang="zh-TW" altLang="en-US" dirty="0" smtClean="0">
                <a:solidFill>
                  <a:srgbClr val="FFC000"/>
                </a:solidFill>
                <a:latin typeface="DFKai-SB" pitchFamily="65" charset="-120"/>
                <a:ea typeface="DFKai-SB" pitchFamily="65" charset="-120"/>
              </a:rPr>
            </a:br>
            <a:r>
              <a:rPr lang="zh-TW" altLang="en-US" dirty="0" smtClean="0">
                <a:solidFill>
                  <a:srgbClr val="FFC000"/>
                </a:solidFill>
                <a:latin typeface="DFKai-SB" pitchFamily="65" charset="-120"/>
                <a:ea typeface="DFKai-SB" pitchFamily="65" charset="-120"/>
              </a:rPr>
              <a:t>主</a:t>
            </a:r>
            <a:r>
              <a:rPr lang="zh-TW" altLang="en-US" dirty="0">
                <a:solidFill>
                  <a:srgbClr val="FFC000"/>
                </a:solidFill>
                <a:latin typeface="DFKai-SB" pitchFamily="65" charset="-120"/>
                <a:ea typeface="DFKai-SB" pitchFamily="65" charset="-120"/>
              </a:rPr>
              <a:t>耶穌愛我，有聖經告訴我</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endParaRPr lang="en-US" altLang="zh-TW"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耶穌愛我！永不變，雖我軟弱多疾病，</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從今離罪得釋放，因主釘死十架上</a:t>
            </a:r>
            <a:r>
              <a:rPr lang="zh-TW" altLang="en-US" dirty="0" smtClean="0">
                <a:solidFill>
                  <a:srgbClr val="FFC000"/>
                </a:solidFill>
                <a:latin typeface="DFKai-SB" pitchFamily="65" charset="-120"/>
                <a:ea typeface="DFKai-SB" pitchFamily="65" charset="-120"/>
              </a:rPr>
              <a:t>。</a:t>
            </a:r>
            <a:r>
              <a:rPr lang="zh-TW" altLang="en-US" dirty="0">
                <a:solidFill>
                  <a:srgbClr val="FFC000"/>
                </a:solidFill>
                <a:latin typeface="DFKai-SB" pitchFamily="65" charset="-120"/>
                <a:ea typeface="DFKai-SB" pitchFamily="65" charset="-120"/>
              </a:rPr>
              <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主耶穌愛我！主耶穌愛我！</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主耶穌愛我，有聖經告訴我。</a:t>
            </a:r>
            <a:br>
              <a:rPr lang="zh-TW" altLang="en-US" dirty="0">
                <a:solidFill>
                  <a:srgbClr val="FFC000"/>
                </a:solidFill>
                <a:latin typeface="DFKai-SB" pitchFamily="65" charset="-120"/>
                <a:ea typeface="DFKai-SB" pitchFamily="65" charset="-120"/>
              </a:rPr>
            </a:br>
            <a:endParaRPr lang="zh-TW" altLang="en-US" dirty="0">
              <a:solidFill>
                <a:srgbClr val="FFC000"/>
              </a:solidFill>
              <a:effectLst/>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49530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00554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533400"/>
            <a:ext cx="7848600" cy="5592763"/>
          </a:xfrm>
        </p:spPr>
        <p:txBody>
          <a:bodyPr/>
          <a:lstStyle/>
          <a:p>
            <a:pPr marL="0" indent="0">
              <a:buNone/>
            </a:pPr>
            <a:r>
              <a:rPr lang="zh-CN" altLang="en-US" dirty="0" smtClean="0">
                <a:solidFill>
                  <a:srgbClr val="FFC000"/>
                </a:solidFill>
                <a:latin typeface="DFKai-SB" pitchFamily="65" charset="-120"/>
                <a:ea typeface="DFKai-SB" pitchFamily="65" charset="-120"/>
              </a:rPr>
              <a:t>起初，神创造天地。</a:t>
            </a:r>
            <a:r>
              <a:rPr lang="en-US" altLang="zh-CN" dirty="0" smtClean="0">
                <a:solidFill>
                  <a:srgbClr val="FFC000"/>
                </a:solidFill>
                <a:latin typeface="DFKai-SB" pitchFamily="65" charset="-120"/>
                <a:ea typeface="DFKai-SB" pitchFamily="65" charset="-120"/>
              </a:rPr>
              <a:t>(</a:t>
            </a:r>
            <a:r>
              <a:rPr lang="zh-CN" altLang="en-US" dirty="0" smtClean="0">
                <a:solidFill>
                  <a:srgbClr val="FFC000"/>
                </a:solidFill>
                <a:latin typeface="DFKai-SB" pitchFamily="65" charset="-120"/>
                <a:ea typeface="DFKai-SB" pitchFamily="65" charset="-120"/>
              </a:rPr>
              <a:t>创世记</a:t>
            </a:r>
            <a:r>
              <a:rPr lang="en-US" altLang="zh-CN" dirty="0" smtClean="0">
                <a:solidFill>
                  <a:srgbClr val="FFC000"/>
                </a:solidFill>
                <a:latin typeface="DFKai-SB" pitchFamily="65" charset="-120"/>
                <a:ea typeface="DFKai-SB" pitchFamily="65" charset="-120"/>
              </a:rPr>
              <a:t>1</a:t>
            </a:r>
            <a:r>
              <a:rPr lang="zh-CN" altLang="en-US" dirty="0" smtClean="0">
                <a:solidFill>
                  <a:srgbClr val="FFC000"/>
                </a:solidFill>
                <a:latin typeface="DFKai-SB" pitchFamily="65" charset="-120"/>
                <a:ea typeface="DFKai-SB" pitchFamily="65" charset="-120"/>
              </a:rPr>
              <a:t>：</a:t>
            </a:r>
            <a:r>
              <a:rPr lang="en-US" altLang="zh-CN" dirty="0" smtClean="0">
                <a:solidFill>
                  <a:srgbClr val="FFC000"/>
                </a:solidFill>
                <a:latin typeface="DFKai-SB" pitchFamily="65" charset="-120"/>
                <a:ea typeface="DFKai-SB" pitchFamily="65" charset="-120"/>
              </a:rPr>
              <a:t>1</a:t>
            </a:r>
            <a:r>
              <a:rPr lang="zh-CN" altLang="en-US" dirty="0" smtClean="0">
                <a:solidFill>
                  <a:srgbClr val="FFC000"/>
                </a:solidFill>
                <a:latin typeface="DFKai-SB" pitchFamily="65" charset="-120"/>
                <a:ea typeface="DFKai-SB" pitchFamily="65" charset="-120"/>
              </a:rPr>
              <a:t>）</a:t>
            </a:r>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7940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lstStyle/>
          <a:p>
            <a:pPr marL="0" indent="0">
              <a:buNone/>
            </a:pPr>
            <a:r>
              <a:rPr lang="zh-CN" altLang="en-US" dirty="0" smtClean="0">
                <a:solidFill>
                  <a:srgbClr val="FFC000"/>
                </a:solidFill>
                <a:latin typeface="DFKai-SB" pitchFamily="65" charset="-120"/>
                <a:ea typeface="DFKai-SB" pitchFamily="65" charset="-120"/>
              </a:rPr>
              <a:t>自从造天地以来，神的永能和神性是明明可知的，虽是眼不能见，但藉着所造之物就可以晓得，叫人无可推诿。（罗马书</a:t>
            </a:r>
            <a:r>
              <a:rPr lang="en-US" altLang="zh-CN" dirty="0" smtClean="0">
                <a:solidFill>
                  <a:srgbClr val="FFC000"/>
                </a:solidFill>
                <a:latin typeface="DFKai-SB" pitchFamily="65" charset="-120"/>
                <a:ea typeface="DFKai-SB" pitchFamily="65" charset="-120"/>
              </a:rPr>
              <a:t>1</a:t>
            </a:r>
            <a:r>
              <a:rPr lang="zh-CN" altLang="en-US" dirty="0" smtClean="0">
                <a:solidFill>
                  <a:srgbClr val="FFC000"/>
                </a:solidFill>
                <a:latin typeface="DFKai-SB" pitchFamily="65" charset="-120"/>
                <a:ea typeface="DFKai-SB" pitchFamily="65" charset="-120"/>
              </a:rPr>
              <a:t>：</a:t>
            </a:r>
            <a:r>
              <a:rPr lang="en-US" altLang="zh-CN" dirty="0" smtClean="0">
                <a:solidFill>
                  <a:srgbClr val="FFC000"/>
                </a:solidFill>
                <a:latin typeface="DFKai-SB" pitchFamily="65" charset="-120"/>
                <a:ea typeface="DFKai-SB" pitchFamily="65" charset="-120"/>
              </a:rPr>
              <a:t>20</a:t>
            </a:r>
            <a:r>
              <a:rPr lang="zh-CN" altLang="en-US" dirty="0" smtClean="0">
                <a:solidFill>
                  <a:srgbClr val="FFC000"/>
                </a:solidFill>
                <a:latin typeface="DFKai-SB" pitchFamily="65" charset="-120"/>
                <a:ea typeface="DFKai-SB" pitchFamily="65" charset="-120"/>
              </a:rPr>
              <a:t>）</a:t>
            </a:r>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726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marL="0" indent="0">
              <a:buNone/>
            </a:pPr>
            <a:r>
              <a:rPr lang="zh-CN" altLang="en-US" dirty="0" smtClean="0">
                <a:solidFill>
                  <a:srgbClr val="FFC000"/>
                </a:solidFill>
                <a:latin typeface="DFKai-SB" pitchFamily="65" charset="-120"/>
                <a:ea typeface="DFKai-SB" pitchFamily="65" charset="-120"/>
              </a:rPr>
              <a:t>赏赐的是耶和华，收取的也是耶和华。耶和华的名是应当称颂的。（</a:t>
            </a:r>
            <a:r>
              <a:rPr lang="zh-CN" altLang="en-US" b="1" dirty="0" smtClean="0">
                <a:solidFill>
                  <a:srgbClr val="FFC000"/>
                </a:solidFill>
                <a:latin typeface="DFKai-SB" pitchFamily="65" charset="-120"/>
                <a:ea typeface="DFKai-SB" pitchFamily="65" charset="-120"/>
              </a:rPr>
              <a:t>约伯记</a:t>
            </a:r>
            <a:r>
              <a:rPr lang="en-US" altLang="zh-CN" b="1" dirty="0" smtClean="0">
                <a:solidFill>
                  <a:srgbClr val="FFC000"/>
                </a:solidFill>
                <a:latin typeface="DFKai-SB" pitchFamily="65" charset="-120"/>
                <a:ea typeface="DFKai-SB" pitchFamily="65" charset="-120"/>
              </a:rPr>
              <a:t>1</a:t>
            </a:r>
            <a:r>
              <a:rPr lang="zh-CN" altLang="en-US" b="1" dirty="0" smtClean="0">
                <a:solidFill>
                  <a:srgbClr val="FFC000"/>
                </a:solidFill>
                <a:latin typeface="DFKai-SB" pitchFamily="65" charset="-120"/>
                <a:ea typeface="DFKai-SB" pitchFamily="65" charset="-120"/>
              </a:rPr>
              <a:t>：</a:t>
            </a:r>
            <a:r>
              <a:rPr lang="en-US" altLang="zh-CN" b="1" dirty="0" smtClean="0">
                <a:solidFill>
                  <a:srgbClr val="FFC000"/>
                </a:solidFill>
                <a:latin typeface="DFKai-SB" pitchFamily="65" charset="-120"/>
                <a:ea typeface="DFKai-SB" pitchFamily="65" charset="-120"/>
              </a:rPr>
              <a:t>21</a:t>
            </a:r>
            <a:r>
              <a:rPr lang="zh-CN" altLang="en-US" b="1" dirty="0" smtClean="0">
                <a:solidFill>
                  <a:srgbClr val="FFC000"/>
                </a:solidFill>
                <a:latin typeface="DFKai-SB" pitchFamily="65" charset="-120"/>
                <a:ea typeface="DFKai-SB" pitchFamily="65" charset="-120"/>
              </a:rPr>
              <a:t>）</a:t>
            </a:r>
          </a:p>
          <a:p>
            <a:endParaRPr lang="en-US" dirty="0">
              <a:solidFill>
                <a:srgbClr val="FFC000"/>
              </a:solidFill>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65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zh-CN" altLang="en-US" dirty="0" smtClean="0">
                <a:solidFill>
                  <a:srgbClr val="FFC000"/>
                </a:solidFill>
                <a:latin typeface="DFKai-SB" pitchFamily="65" charset="-120"/>
                <a:ea typeface="DFKai-SB" pitchFamily="65" charset="-120"/>
              </a:rPr>
              <a:t>耶和华说：我知道我向你们所怀的意念是赐平安的意念，不是降灾祸的意念，要叫你们末後有指望。（耶利米书</a:t>
            </a:r>
            <a:r>
              <a:rPr lang="en-US" altLang="zh-CN" dirty="0" smtClean="0">
                <a:solidFill>
                  <a:srgbClr val="FFC000"/>
                </a:solidFill>
                <a:latin typeface="DFKai-SB" pitchFamily="65" charset="-120"/>
                <a:ea typeface="DFKai-SB" pitchFamily="65" charset="-120"/>
              </a:rPr>
              <a:t>29</a:t>
            </a:r>
            <a:r>
              <a:rPr lang="zh-CN" altLang="en-US" dirty="0" smtClean="0">
                <a:solidFill>
                  <a:srgbClr val="FFC000"/>
                </a:solidFill>
                <a:latin typeface="DFKai-SB" pitchFamily="65" charset="-120"/>
                <a:ea typeface="DFKai-SB" pitchFamily="65" charset="-120"/>
              </a:rPr>
              <a:t>：</a:t>
            </a:r>
            <a:r>
              <a:rPr lang="en-US" altLang="zh-CN" dirty="0" smtClean="0">
                <a:solidFill>
                  <a:srgbClr val="FFC000"/>
                </a:solidFill>
                <a:latin typeface="DFKai-SB" pitchFamily="65" charset="-120"/>
                <a:ea typeface="DFKai-SB" pitchFamily="65" charset="-120"/>
              </a:rPr>
              <a:t>11</a:t>
            </a:r>
            <a:r>
              <a:rPr lang="zh-CN" altLang="en-US" dirty="0" smtClean="0">
                <a:solidFill>
                  <a:srgbClr val="FFC000"/>
                </a:solidFill>
                <a:latin typeface="DFKai-SB" pitchFamily="65" charset="-120"/>
                <a:ea typeface="DFKai-SB" pitchFamily="65" charset="-120"/>
              </a:rPr>
              <a:t>）</a:t>
            </a:r>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685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1"/>
            <a:ext cx="8229600" cy="5181600"/>
          </a:xfrm>
        </p:spPr>
        <p:txBody>
          <a:bodyPr/>
          <a:lstStyle/>
          <a:p>
            <a:pPr marL="0" indent="0">
              <a:buNone/>
            </a:pPr>
            <a:r>
              <a:rPr lang="zh-CN" altLang="en-US" dirty="0" smtClean="0">
                <a:solidFill>
                  <a:srgbClr val="FFC000"/>
                </a:solidFill>
                <a:latin typeface="DFKai-SB" pitchFamily="65" charset="-120"/>
                <a:ea typeface="DFKai-SB" pitchFamily="65" charset="-120"/>
              </a:rPr>
              <a:t>你们虽然不好，尚且知道拿好东西给儿女，何况你们在天上的父，岂不更把好东西给求他的人麽？</a:t>
            </a:r>
            <a:r>
              <a:rPr lang="en-US" altLang="zh-CN" dirty="0" smtClean="0">
                <a:solidFill>
                  <a:srgbClr val="FFC000"/>
                </a:solidFill>
                <a:latin typeface="DFKai-SB" pitchFamily="65" charset="-120"/>
                <a:ea typeface="DFKai-SB" pitchFamily="65" charset="-120"/>
              </a:rPr>
              <a:t>(</a:t>
            </a:r>
            <a:r>
              <a:rPr lang="zh-CN" altLang="en-US" dirty="0" smtClean="0">
                <a:solidFill>
                  <a:srgbClr val="FFC000"/>
                </a:solidFill>
                <a:latin typeface="DFKai-SB" pitchFamily="65" charset="-120"/>
                <a:ea typeface="DFKai-SB" pitchFamily="65" charset="-120"/>
              </a:rPr>
              <a:t>马</a:t>
            </a:r>
            <a:r>
              <a:rPr lang="zh-TW" altLang="en-US" dirty="0" smtClean="0">
                <a:solidFill>
                  <a:srgbClr val="FFC000"/>
                </a:solidFill>
                <a:latin typeface="DFKai-SB" pitchFamily="65" charset="-120"/>
                <a:ea typeface="DFKai-SB" pitchFamily="65" charset="-120"/>
              </a:rPr>
              <a:t>太福音</a:t>
            </a:r>
            <a:r>
              <a:rPr lang="en-US" altLang="zh-TW" dirty="0" smtClean="0">
                <a:solidFill>
                  <a:srgbClr val="FFC000"/>
                </a:solidFill>
                <a:latin typeface="DFKai-SB" pitchFamily="65" charset="-120"/>
                <a:ea typeface="DFKai-SB" pitchFamily="65" charset="-120"/>
              </a:rPr>
              <a:t>7</a:t>
            </a:r>
            <a:r>
              <a:rPr lang="zh-CN" altLang="en-US" dirty="0" smtClean="0">
                <a:solidFill>
                  <a:srgbClr val="FFC000"/>
                </a:solidFill>
                <a:latin typeface="DFKai-SB" pitchFamily="65" charset="-120"/>
                <a:ea typeface="DFKai-SB" pitchFamily="65" charset="-120"/>
              </a:rPr>
              <a:t>：</a:t>
            </a:r>
            <a:r>
              <a:rPr lang="en-US" altLang="zh-TW" dirty="0" smtClean="0">
                <a:solidFill>
                  <a:srgbClr val="FFC000"/>
                </a:solidFill>
                <a:latin typeface="DFKai-SB" pitchFamily="65" charset="-120"/>
                <a:ea typeface="DFKai-SB" pitchFamily="65" charset="-120"/>
              </a:rPr>
              <a:t>11)</a:t>
            </a:r>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234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0" indent="0">
              <a:buNone/>
            </a:pPr>
            <a:r>
              <a:rPr lang="zh-CN" altLang="en-US" dirty="0" smtClean="0">
                <a:solidFill>
                  <a:srgbClr val="FFC000"/>
                </a:solidFill>
                <a:latin typeface="DFKai-SB" pitchFamily="65" charset="-120"/>
                <a:ea typeface="DFKai-SB" pitchFamily="65" charset="-120"/>
              </a:rPr>
              <a:t>我们晓得万事都互相效力，叫爱神的人得益处，就是按他旨意被召的人。</a:t>
            </a:r>
            <a:r>
              <a:rPr lang="en-US" altLang="zh-CN" dirty="0" smtClean="0">
                <a:solidFill>
                  <a:srgbClr val="FFC000"/>
                </a:solidFill>
                <a:latin typeface="DFKai-SB" pitchFamily="65" charset="-120"/>
                <a:ea typeface="DFKai-SB" pitchFamily="65" charset="-120"/>
              </a:rPr>
              <a:t>(</a:t>
            </a:r>
            <a:r>
              <a:rPr lang="zh-CN" altLang="en-US" dirty="0" smtClean="0">
                <a:solidFill>
                  <a:srgbClr val="FFC000"/>
                </a:solidFill>
                <a:latin typeface="DFKai-SB" pitchFamily="65" charset="-120"/>
                <a:ea typeface="DFKai-SB" pitchFamily="65" charset="-120"/>
              </a:rPr>
              <a:t>罗马书</a:t>
            </a:r>
            <a:r>
              <a:rPr lang="en-US" altLang="zh-CN" dirty="0" smtClean="0">
                <a:solidFill>
                  <a:srgbClr val="FFC000"/>
                </a:solidFill>
                <a:latin typeface="DFKai-SB" pitchFamily="65" charset="-120"/>
                <a:ea typeface="DFKai-SB" pitchFamily="65" charset="-120"/>
              </a:rPr>
              <a:t>8</a:t>
            </a:r>
            <a:r>
              <a:rPr lang="zh-CN" altLang="en-US" dirty="0" smtClean="0">
                <a:solidFill>
                  <a:srgbClr val="FFC000"/>
                </a:solidFill>
                <a:latin typeface="DFKai-SB" pitchFamily="65" charset="-120"/>
                <a:ea typeface="DFKai-SB" pitchFamily="65" charset="-120"/>
              </a:rPr>
              <a:t>：</a:t>
            </a:r>
            <a:r>
              <a:rPr lang="en-US" altLang="zh-CN" dirty="0" smtClean="0">
                <a:solidFill>
                  <a:srgbClr val="FFC000"/>
                </a:solidFill>
                <a:latin typeface="DFKai-SB" pitchFamily="65" charset="-120"/>
                <a:ea typeface="DFKai-SB" pitchFamily="65" charset="-120"/>
              </a:rPr>
              <a:t>28)</a:t>
            </a:r>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337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buNone/>
            </a:pPr>
            <a:r>
              <a:rPr lang="zh-CN" altLang="en-US" dirty="0" smtClean="0">
                <a:solidFill>
                  <a:srgbClr val="FFC000"/>
                </a:solidFill>
                <a:latin typeface="DFKai-SB" pitchFamily="65" charset="-120"/>
                <a:ea typeface="DFKai-SB" pitchFamily="65" charset="-120"/>
              </a:rPr>
              <a:t>信靠他的人必不至於羞愧。</a:t>
            </a:r>
            <a:r>
              <a:rPr lang="en-US" altLang="zh-CN" dirty="0" smtClean="0">
                <a:solidFill>
                  <a:srgbClr val="FFC000"/>
                </a:solidFill>
                <a:latin typeface="DFKai-SB" pitchFamily="65" charset="-120"/>
                <a:ea typeface="DFKai-SB" pitchFamily="65" charset="-120"/>
              </a:rPr>
              <a:t>(</a:t>
            </a:r>
            <a:r>
              <a:rPr lang="zh-CN" altLang="en-US" dirty="0" smtClean="0">
                <a:solidFill>
                  <a:srgbClr val="FFC000"/>
                </a:solidFill>
                <a:latin typeface="DFKai-SB" pitchFamily="65" charset="-120"/>
                <a:ea typeface="DFKai-SB" pitchFamily="65" charset="-120"/>
              </a:rPr>
              <a:t>罗马书</a:t>
            </a:r>
            <a:r>
              <a:rPr lang="en-US" altLang="zh-CN" dirty="0" smtClean="0">
                <a:solidFill>
                  <a:srgbClr val="FFC000"/>
                </a:solidFill>
                <a:latin typeface="DFKai-SB" pitchFamily="65" charset="-120"/>
                <a:ea typeface="DFKai-SB" pitchFamily="65" charset="-120"/>
              </a:rPr>
              <a:t>9</a:t>
            </a:r>
            <a:r>
              <a:rPr lang="zh-CN" altLang="en-US" dirty="0" smtClean="0">
                <a:solidFill>
                  <a:srgbClr val="FFC000"/>
                </a:solidFill>
                <a:latin typeface="DFKai-SB" pitchFamily="65" charset="-120"/>
                <a:ea typeface="DFKai-SB" pitchFamily="65" charset="-120"/>
              </a:rPr>
              <a:t>：</a:t>
            </a:r>
            <a:r>
              <a:rPr lang="en-US" altLang="zh-CN" dirty="0" smtClean="0">
                <a:solidFill>
                  <a:srgbClr val="FFC000"/>
                </a:solidFill>
                <a:latin typeface="DFKai-SB" pitchFamily="65" charset="-120"/>
                <a:ea typeface="DFKai-SB" pitchFamily="65" charset="-120"/>
              </a:rPr>
              <a:t>33)</a:t>
            </a:r>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845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marL="0" indent="0">
              <a:buNone/>
            </a:pPr>
            <a:r>
              <a:rPr lang="zh-CN" altLang="en-US" dirty="0" smtClean="0">
                <a:solidFill>
                  <a:srgbClr val="FFC000"/>
                </a:solidFill>
                <a:latin typeface="DFKai-SB" pitchFamily="65" charset="-120"/>
                <a:ea typeface="DFKai-SB" pitchFamily="65" charset="-120"/>
              </a:rPr>
              <a:t>他对我说：我的恩典够你用的，因为我的能力是在人的软弱上显得完全。</a:t>
            </a:r>
            <a:endParaRPr lang="en-US" altLang="zh-CN" dirty="0" smtClean="0">
              <a:solidFill>
                <a:srgbClr val="FFC000"/>
              </a:solidFill>
              <a:latin typeface="DFKai-SB" pitchFamily="65" charset="-120"/>
              <a:ea typeface="DFKai-SB" pitchFamily="65" charset="-120"/>
            </a:endParaRPr>
          </a:p>
          <a:p>
            <a:pPr marL="0" indent="0">
              <a:buNone/>
            </a:pPr>
            <a:r>
              <a:rPr lang="en-US" altLang="zh-CN" dirty="0">
                <a:solidFill>
                  <a:srgbClr val="FFC000"/>
                </a:solidFill>
                <a:latin typeface="DFKai-SB" pitchFamily="65" charset="-120"/>
                <a:ea typeface="DFKai-SB" pitchFamily="65" charset="-120"/>
              </a:rPr>
              <a:t>	</a:t>
            </a:r>
            <a:r>
              <a:rPr lang="en-US" altLang="zh-CN" dirty="0" smtClean="0">
                <a:solidFill>
                  <a:srgbClr val="FFC000"/>
                </a:solidFill>
                <a:latin typeface="DFKai-SB" pitchFamily="65" charset="-120"/>
                <a:ea typeface="DFKai-SB" pitchFamily="65" charset="-120"/>
              </a:rPr>
              <a:t>				(</a:t>
            </a:r>
            <a:r>
              <a:rPr lang="zh-CN" altLang="en-US" b="1" dirty="0" smtClean="0">
                <a:solidFill>
                  <a:srgbClr val="FFC000"/>
                </a:solidFill>
                <a:latin typeface="DFKai-SB" pitchFamily="65" charset="-120"/>
                <a:ea typeface="DFKai-SB" pitchFamily="65" charset="-120"/>
              </a:rPr>
              <a:t>哥</a:t>
            </a:r>
            <a:r>
              <a:rPr lang="zh-CN" altLang="en-US" dirty="0" smtClean="0">
                <a:solidFill>
                  <a:srgbClr val="FFC000"/>
                </a:solidFill>
                <a:latin typeface="DFKai-SB" pitchFamily="65" charset="-120"/>
                <a:ea typeface="DFKai-SB" pitchFamily="65" charset="-120"/>
              </a:rPr>
              <a:t>林多后书</a:t>
            </a:r>
            <a:r>
              <a:rPr lang="en-US" altLang="zh-CN" dirty="0" smtClean="0">
                <a:solidFill>
                  <a:srgbClr val="FFC000"/>
                </a:solidFill>
                <a:latin typeface="DFKai-SB" pitchFamily="65" charset="-120"/>
                <a:ea typeface="DFKai-SB" pitchFamily="65" charset="-120"/>
              </a:rPr>
              <a:t>12</a:t>
            </a:r>
            <a:r>
              <a:rPr lang="zh-CN" altLang="en-US" dirty="0" smtClean="0">
                <a:solidFill>
                  <a:srgbClr val="FFC000"/>
                </a:solidFill>
                <a:latin typeface="DFKai-SB" pitchFamily="65" charset="-120"/>
                <a:ea typeface="DFKai-SB" pitchFamily="65" charset="-120"/>
              </a:rPr>
              <a:t>：</a:t>
            </a:r>
            <a:r>
              <a:rPr lang="en-US" altLang="zh-CN" dirty="0" smtClean="0">
                <a:solidFill>
                  <a:srgbClr val="FFC000"/>
                </a:solidFill>
                <a:latin typeface="DFKai-SB" pitchFamily="65" charset="-120"/>
                <a:ea typeface="DFKai-SB" pitchFamily="65" charset="-120"/>
              </a:rPr>
              <a:t>9)</a:t>
            </a:r>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483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ECCC\5_small.bmp"/>
          <p:cNvPicPr>
            <a:picLocks noGrp="1" noChangeAspect="1" noChangeArrowheads="1"/>
          </p:cNvPicPr>
          <p:nvPr>
            <p:ph idx="1"/>
          </p:nvPr>
        </p:nvPicPr>
        <p:blipFill>
          <a:blip r:embed="rId2" cstate="print"/>
          <a:srcRect/>
          <a:stretch>
            <a:fillRect/>
          </a:stretch>
        </p:blipFill>
        <p:spPr bwMode="auto">
          <a:xfrm>
            <a:off x="1028700" y="1066800"/>
            <a:ext cx="7086600" cy="4724400"/>
          </a:xfrm>
          <a:prstGeom prst="rect">
            <a:avLst/>
          </a:prstGeom>
          <a:noFill/>
        </p:spPr>
      </p:pic>
    </p:spTree>
    <p:extLst>
      <p:ext uri="{BB962C8B-B14F-4D97-AF65-F5344CB8AC3E}">
        <p14:creationId xmlns:p14="http://schemas.microsoft.com/office/powerpoint/2010/main" val="2881647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217452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耶穌愛我！我知道</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a:solidFill>
                  <a:srgbClr val="FFC000"/>
                </a:solidFill>
                <a:latin typeface="DFKai-SB" pitchFamily="65" charset="-120"/>
                <a:ea typeface="DFKai-SB" pitchFamily="65" charset="-120"/>
              </a:rPr>
              <a:t>耶穌愛我！捨生命，將我罪惡洗乾淨，</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天堂恩門為我開，讓祂小孩走進來。</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主耶穌愛我！主耶穌愛我</a:t>
            </a:r>
            <a:r>
              <a:rPr lang="zh-TW" altLang="en-US" dirty="0" smtClean="0">
                <a:solidFill>
                  <a:srgbClr val="FFC000"/>
                </a:solidFill>
                <a:latin typeface="DFKai-SB" pitchFamily="65" charset="-120"/>
                <a:ea typeface="DFKai-SB" pitchFamily="65" charset="-120"/>
              </a:rPr>
              <a:t>！</a:t>
            </a:r>
            <a:br>
              <a:rPr lang="zh-TW" altLang="en-US" dirty="0" smtClean="0">
                <a:solidFill>
                  <a:srgbClr val="FFC000"/>
                </a:solidFill>
                <a:latin typeface="DFKai-SB" pitchFamily="65" charset="-120"/>
                <a:ea typeface="DFKai-SB" pitchFamily="65" charset="-120"/>
              </a:rPr>
            </a:br>
            <a:r>
              <a:rPr lang="zh-TW" altLang="en-US" dirty="0" smtClean="0">
                <a:solidFill>
                  <a:srgbClr val="FFC000"/>
                </a:solidFill>
                <a:latin typeface="DFKai-SB" pitchFamily="65" charset="-120"/>
                <a:ea typeface="DFKai-SB" pitchFamily="65" charset="-120"/>
              </a:rPr>
              <a:t>主</a:t>
            </a:r>
            <a:r>
              <a:rPr lang="zh-TW" altLang="en-US" dirty="0">
                <a:solidFill>
                  <a:srgbClr val="FFC000"/>
                </a:solidFill>
                <a:latin typeface="DFKai-SB" pitchFamily="65" charset="-120"/>
                <a:ea typeface="DFKai-SB" pitchFamily="65" charset="-120"/>
              </a:rPr>
              <a:t>耶穌愛我，有聖經告訴我</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耶穌愛我！到永遠，一生道路主陪伴，</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主既為我罪捨命，活著願榮耀主名。</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主耶穌愛我！主耶穌愛我！</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主耶穌愛我，有聖經告訴我。</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
            </a:r>
            <a:br>
              <a:rPr lang="zh-TW" altLang="en-US" dirty="0">
                <a:solidFill>
                  <a:srgbClr val="FFC000"/>
                </a:solidFill>
                <a:latin typeface="DFKai-SB" pitchFamily="65" charset="-120"/>
                <a:ea typeface="DFKai-SB" pitchFamily="65" charset="-120"/>
              </a:rPr>
            </a:br>
            <a:endParaRPr lang="zh-TW" altLang="en-US" dirty="0">
              <a:solidFill>
                <a:srgbClr val="FFC000"/>
              </a:solidFill>
              <a:effectLst/>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50292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31102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阿爸父</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smtClean="0">
                <a:solidFill>
                  <a:srgbClr val="FFC000"/>
                </a:solidFill>
                <a:latin typeface="DFKai-SB" pitchFamily="65" charset="-120"/>
                <a:ea typeface="DFKai-SB" pitchFamily="65" charset="-120"/>
              </a:rPr>
              <a:t>阿</a:t>
            </a:r>
            <a:r>
              <a:rPr lang="zh-TW" altLang="en-US" dirty="0">
                <a:solidFill>
                  <a:srgbClr val="FFC000"/>
                </a:solidFill>
                <a:latin typeface="DFKai-SB" pitchFamily="65" charset="-120"/>
                <a:ea typeface="DFKai-SB" pitchFamily="65" charset="-120"/>
              </a:rPr>
              <a:t>爸</a:t>
            </a:r>
            <a:r>
              <a:rPr lang="zh-TW" altLang="en-US" dirty="0" smtClean="0">
                <a:solidFill>
                  <a:srgbClr val="FFC000"/>
                </a:solidFill>
                <a:latin typeface="DFKai-SB" pitchFamily="65" charset="-120"/>
                <a:ea typeface="DFKai-SB" pitchFamily="65" charset="-120"/>
              </a:rPr>
              <a:t>父</a:t>
            </a:r>
            <a:r>
              <a:rPr lang="en-US" altLang="zh-TW" dirty="0" smtClean="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哦</a:t>
            </a:r>
            <a:r>
              <a:rPr lang="zh-TW" altLang="en-US" dirty="0">
                <a:solidFill>
                  <a:srgbClr val="FFC000"/>
                </a:solidFill>
                <a:latin typeface="DFKai-SB" pitchFamily="65" charset="-120"/>
                <a:ea typeface="DFKai-SB" pitchFamily="65" charset="-120"/>
              </a:rPr>
              <a:t>～阿爸</a:t>
            </a:r>
            <a:r>
              <a:rPr lang="zh-TW" altLang="en-US" dirty="0" smtClean="0">
                <a:solidFill>
                  <a:srgbClr val="FFC000"/>
                </a:solidFill>
                <a:latin typeface="DFKai-SB" pitchFamily="65" charset="-120"/>
                <a:ea typeface="DFKai-SB" pitchFamily="65" charset="-120"/>
              </a:rPr>
              <a:t>父</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我</a:t>
            </a:r>
            <a:r>
              <a:rPr lang="zh-TW" altLang="en-US" dirty="0">
                <a:solidFill>
                  <a:srgbClr val="FFC000"/>
                </a:solidFill>
                <a:latin typeface="DFKai-SB" pitchFamily="65" charset="-120"/>
                <a:ea typeface="DFKai-SB" pitchFamily="65" charset="-120"/>
              </a:rPr>
              <a:t>的心向祢呼</a:t>
            </a:r>
            <a:r>
              <a:rPr lang="zh-TW" altLang="en-US" dirty="0" smtClean="0">
                <a:solidFill>
                  <a:srgbClr val="FFC000"/>
                </a:solidFill>
                <a:latin typeface="DFKai-SB" pitchFamily="65" charset="-120"/>
                <a:ea typeface="DFKai-SB" pitchFamily="65" charset="-120"/>
              </a:rPr>
              <a:t>求</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懇</a:t>
            </a:r>
            <a:r>
              <a:rPr lang="zh-TW" altLang="en-US" dirty="0">
                <a:solidFill>
                  <a:srgbClr val="FFC000"/>
                </a:solidFill>
                <a:latin typeface="DFKai-SB" pitchFamily="65" charset="-120"/>
                <a:ea typeface="DFKai-SB" pitchFamily="65" charset="-120"/>
              </a:rPr>
              <a:t>求</a:t>
            </a:r>
            <a:r>
              <a:rPr lang="zh-TW" altLang="en-US" dirty="0" smtClean="0">
                <a:solidFill>
                  <a:srgbClr val="FFC000"/>
                </a:solidFill>
                <a:latin typeface="DFKai-SB" pitchFamily="65" charset="-120"/>
                <a:ea typeface="DFKai-SB" pitchFamily="65" charset="-120"/>
              </a:rPr>
              <a:t>祢來</a:t>
            </a:r>
            <a:r>
              <a:rPr lang="zh-TW" altLang="en-US" dirty="0">
                <a:solidFill>
                  <a:srgbClr val="FFC000"/>
                </a:solidFill>
                <a:latin typeface="DFKai-SB" pitchFamily="65" charset="-120"/>
                <a:ea typeface="DFKai-SB" pitchFamily="65" charset="-120"/>
              </a:rPr>
              <a:t>就近</a:t>
            </a:r>
            <a:r>
              <a:rPr lang="zh-TW" altLang="en-US" dirty="0" smtClean="0">
                <a:solidFill>
                  <a:srgbClr val="FFC000"/>
                </a:solidFill>
                <a:latin typeface="DFKai-SB" pitchFamily="65" charset="-120"/>
                <a:ea typeface="DFKai-SB" pitchFamily="65" charset="-120"/>
              </a:rPr>
              <a:t>我</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使</a:t>
            </a:r>
            <a:r>
              <a:rPr lang="zh-TW" altLang="en-US" dirty="0">
                <a:solidFill>
                  <a:srgbClr val="FFC000"/>
                </a:solidFill>
                <a:latin typeface="DFKai-SB" pitchFamily="65" charset="-120"/>
                <a:ea typeface="DFKai-SB" pitchFamily="65" charset="-120"/>
              </a:rPr>
              <a:t>我靈得安</a:t>
            </a:r>
            <a:r>
              <a:rPr lang="zh-TW" altLang="en-US" dirty="0" smtClean="0">
                <a:solidFill>
                  <a:srgbClr val="FFC000"/>
                </a:solidFill>
                <a:latin typeface="DFKai-SB" pitchFamily="65" charset="-120"/>
                <a:ea typeface="DFKai-SB" pitchFamily="65" charset="-120"/>
              </a:rPr>
              <a:t>息</a:t>
            </a:r>
            <a:endParaRPr lang="zh-TW" altLang="en-US"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我的心渴</a:t>
            </a:r>
            <a:r>
              <a:rPr lang="zh-TW" altLang="en-US" dirty="0" smtClean="0">
                <a:solidFill>
                  <a:srgbClr val="FFC000"/>
                </a:solidFill>
                <a:latin typeface="DFKai-SB" pitchFamily="65" charset="-120"/>
                <a:ea typeface="DFKai-SB" pitchFamily="65" charset="-120"/>
              </a:rPr>
              <a:t>慕見到</a:t>
            </a:r>
            <a:r>
              <a:rPr lang="zh-TW" altLang="en-US" dirty="0">
                <a:solidFill>
                  <a:srgbClr val="FFC000"/>
                </a:solidFill>
                <a:latin typeface="DFKai-SB" pitchFamily="65" charset="-120"/>
                <a:ea typeface="DFKai-SB" pitchFamily="65" charset="-120"/>
              </a:rPr>
              <a:t>祢的榮</a:t>
            </a:r>
            <a:r>
              <a:rPr lang="zh-TW" altLang="en-US" dirty="0" smtClean="0">
                <a:solidFill>
                  <a:srgbClr val="FFC000"/>
                </a:solidFill>
                <a:latin typeface="DFKai-SB" pitchFamily="65" charset="-120"/>
                <a:ea typeface="DFKai-SB" pitchFamily="65" charset="-120"/>
              </a:rPr>
              <a:t>面</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讓</a:t>
            </a:r>
            <a:r>
              <a:rPr lang="zh-TW" altLang="en-US" dirty="0">
                <a:solidFill>
                  <a:srgbClr val="FFC000"/>
                </a:solidFill>
                <a:latin typeface="DFKai-SB" pitchFamily="65" charset="-120"/>
                <a:ea typeface="DFKai-SB" pitchFamily="65" charset="-120"/>
              </a:rPr>
              <a:t>祢愛將我環</a:t>
            </a:r>
            <a:r>
              <a:rPr lang="zh-TW" altLang="en-US" dirty="0" smtClean="0">
                <a:solidFill>
                  <a:srgbClr val="FFC000"/>
                </a:solidFill>
                <a:latin typeface="DFKai-SB" pitchFamily="65" charset="-120"/>
                <a:ea typeface="DFKai-SB" pitchFamily="65" charset="-120"/>
              </a:rPr>
              <a:t>繞</a:t>
            </a:r>
            <a:endParaRPr lang="zh-TW" altLang="en-US"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阿爸</a:t>
            </a:r>
            <a:r>
              <a:rPr lang="zh-TW" altLang="en-US" dirty="0" smtClean="0">
                <a:solidFill>
                  <a:srgbClr val="FFC000"/>
                </a:solidFill>
                <a:latin typeface="DFKai-SB" pitchFamily="65" charset="-120"/>
                <a:ea typeface="DFKai-SB" pitchFamily="65" charset="-120"/>
              </a:rPr>
              <a:t>父</a:t>
            </a:r>
            <a:r>
              <a:rPr lang="en-US" altLang="zh-TW" dirty="0" smtClean="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哦</a:t>
            </a:r>
            <a:r>
              <a:rPr lang="zh-TW" altLang="en-US" dirty="0">
                <a:solidFill>
                  <a:srgbClr val="FFC000"/>
                </a:solidFill>
                <a:latin typeface="DFKai-SB" pitchFamily="65" charset="-120"/>
                <a:ea typeface="DFKai-SB" pitchFamily="65" charset="-120"/>
              </a:rPr>
              <a:t>～阿爸</a:t>
            </a:r>
            <a:r>
              <a:rPr lang="zh-TW" altLang="en-US" dirty="0" smtClean="0">
                <a:solidFill>
                  <a:srgbClr val="FFC000"/>
                </a:solidFill>
                <a:latin typeface="DFKai-SB" pitchFamily="65" charset="-120"/>
                <a:ea typeface="DFKai-SB" pitchFamily="65" charset="-120"/>
              </a:rPr>
              <a:t>父</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在</a:t>
            </a:r>
            <a:r>
              <a:rPr lang="zh-TW" altLang="en-US" dirty="0">
                <a:solidFill>
                  <a:srgbClr val="FFC000"/>
                </a:solidFill>
                <a:latin typeface="DFKai-SB" pitchFamily="65" charset="-120"/>
                <a:ea typeface="DFKai-SB" pitchFamily="65" charset="-120"/>
              </a:rPr>
              <a:t>祢腳前我等</a:t>
            </a:r>
            <a:r>
              <a:rPr lang="zh-TW" altLang="en-US" dirty="0" smtClean="0">
                <a:solidFill>
                  <a:srgbClr val="FFC000"/>
                </a:solidFill>
                <a:latin typeface="DFKai-SB" pitchFamily="65" charset="-120"/>
                <a:ea typeface="DFKai-SB" pitchFamily="65" charset="-120"/>
              </a:rPr>
              <a:t>候</a:t>
            </a:r>
            <a:endParaRPr lang="zh-TW" alt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47244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10392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阿爸父</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smtClean="0">
                <a:solidFill>
                  <a:srgbClr val="FFC000"/>
                </a:solidFill>
                <a:latin typeface="DFKai-SB" pitchFamily="65" charset="-120"/>
                <a:ea typeface="DFKai-SB" pitchFamily="65" charset="-120"/>
              </a:rPr>
              <a:t>阿</a:t>
            </a:r>
            <a:r>
              <a:rPr lang="zh-TW" altLang="en-US" dirty="0">
                <a:solidFill>
                  <a:srgbClr val="FFC000"/>
                </a:solidFill>
                <a:latin typeface="DFKai-SB" pitchFamily="65" charset="-120"/>
                <a:ea typeface="DFKai-SB" pitchFamily="65" charset="-120"/>
              </a:rPr>
              <a:t>爸</a:t>
            </a:r>
            <a:r>
              <a:rPr lang="zh-TW" altLang="en-US" dirty="0" smtClean="0">
                <a:solidFill>
                  <a:srgbClr val="FFC000"/>
                </a:solidFill>
                <a:latin typeface="DFKai-SB" pitchFamily="65" charset="-120"/>
                <a:ea typeface="DFKai-SB" pitchFamily="65" charset="-120"/>
              </a:rPr>
              <a:t>父</a:t>
            </a:r>
            <a:r>
              <a:rPr lang="en-US" altLang="zh-TW" dirty="0" smtClean="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哦</a:t>
            </a:r>
            <a:r>
              <a:rPr lang="zh-TW" altLang="en-US" dirty="0">
                <a:solidFill>
                  <a:srgbClr val="FFC000"/>
                </a:solidFill>
                <a:latin typeface="DFKai-SB" pitchFamily="65" charset="-120"/>
                <a:ea typeface="DFKai-SB" pitchFamily="65" charset="-120"/>
              </a:rPr>
              <a:t>～阿爸</a:t>
            </a:r>
            <a:r>
              <a:rPr lang="zh-TW" altLang="en-US" dirty="0" smtClean="0">
                <a:solidFill>
                  <a:srgbClr val="FFC000"/>
                </a:solidFill>
                <a:latin typeface="DFKai-SB" pitchFamily="65" charset="-120"/>
                <a:ea typeface="DFKai-SB" pitchFamily="65" charset="-120"/>
              </a:rPr>
              <a:t>父</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我</a:t>
            </a:r>
            <a:r>
              <a:rPr lang="zh-TW" altLang="en-US" dirty="0">
                <a:solidFill>
                  <a:srgbClr val="FFC000"/>
                </a:solidFill>
                <a:latin typeface="DFKai-SB" pitchFamily="65" charset="-120"/>
                <a:ea typeface="DFKai-SB" pitchFamily="65" charset="-120"/>
              </a:rPr>
              <a:t>的心向祢呼</a:t>
            </a:r>
            <a:r>
              <a:rPr lang="zh-TW" altLang="en-US" dirty="0" smtClean="0">
                <a:solidFill>
                  <a:srgbClr val="FFC000"/>
                </a:solidFill>
                <a:latin typeface="DFKai-SB" pitchFamily="65" charset="-120"/>
                <a:ea typeface="DFKai-SB" pitchFamily="65" charset="-120"/>
              </a:rPr>
              <a:t>求</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懇</a:t>
            </a:r>
            <a:r>
              <a:rPr lang="zh-TW" altLang="en-US" dirty="0">
                <a:solidFill>
                  <a:srgbClr val="FFC000"/>
                </a:solidFill>
                <a:latin typeface="DFKai-SB" pitchFamily="65" charset="-120"/>
                <a:ea typeface="DFKai-SB" pitchFamily="65" charset="-120"/>
              </a:rPr>
              <a:t>求</a:t>
            </a:r>
            <a:r>
              <a:rPr lang="zh-TW" altLang="en-US" dirty="0" smtClean="0">
                <a:solidFill>
                  <a:srgbClr val="FFC000"/>
                </a:solidFill>
                <a:latin typeface="DFKai-SB" pitchFamily="65" charset="-120"/>
                <a:ea typeface="DFKai-SB" pitchFamily="65" charset="-120"/>
              </a:rPr>
              <a:t>祢來</a:t>
            </a:r>
            <a:r>
              <a:rPr lang="zh-TW" altLang="en-US" dirty="0">
                <a:solidFill>
                  <a:srgbClr val="FFC000"/>
                </a:solidFill>
                <a:latin typeface="DFKai-SB" pitchFamily="65" charset="-120"/>
                <a:ea typeface="DFKai-SB" pitchFamily="65" charset="-120"/>
              </a:rPr>
              <a:t>潔淨我</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使</a:t>
            </a:r>
            <a:r>
              <a:rPr lang="zh-TW" altLang="en-US" dirty="0">
                <a:solidFill>
                  <a:srgbClr val="FFC000"/>
                </a:solidFill>
                <a:latin typeface="DFKai-SB" pitchFamily="65" charset="-120"/>
                <a:ea typeface="DFKai-SB" pitchFamily="65" charset="-120"/>
              </a:rPr>
              <a:t>我靈</a:t>
            </a:r>
            <a:r>
              <a:rPr lang="zh-TW" altLang="en-US" dirty="0" smtClean="0">
                <a:solidFill>
                  <a:srgbClr val="FFC000"/>
                </a:solidFill>
                <a:latin typeface="DFKai-SB" pitchFamily="65" charset="-120"/>
                <a:ea typeface="DFKai-SB" pitchFamily="65" charset="-120"/>
              </a:rPr>
              <a:t>得</a:t>
            </a:r>
            <a:r>
              <a:rPr lang="zh-TW" altLang="en-US" dirty="0">
                <a:solidFill>
                  <a:srgbClr val="FFC000"/>
                </a:solidFill>
                <a:latin typeface="DFKai-SB" pitchFamily="65" charset="-120"/>
                <a:ea typeface="DFKai-SB" pitchFamily="65" charset="-120"/>
              </a:rPr>
              <a:t>自由</a:t>
            </a:r>
          </a:p>
          <a:p>
            <a:pPr marL="0" indent="0" algn="ctr">
              <a:buNone/>
            </a:pPr>
            <a:r>
              <a:rPr lang="zh-TW" altLang="en-US" dirty="0">
                <a:solidFill>
                  <a:srgbClr val="FFC000"/>
                </a:solidFill>
                <a:latin typeface="DFKai-SB" pitchFamily="65" charset="-120"/>
                <a:ea typeface="DFKai-SB" pitchFamily="65" charset="-120"/>
              </a:rPr>
              <a:t>我的心渴</a:t>
            </a:r>
            <a:r>
              <a:rPr lang="zh-TW" altLang="en-US" dirty="0" smtClean="0">
                <a:solidFill>
                  <a:srgbClr val="FFC000"/>
                </a:solidFill>
                <a:latin typeface="DFKai-SB" pitchFamily="65" charset="-120"/>
                <a:ea typeface="DFKai-SB" pitchFamily="65" charset="-120"/>
              </a:rPr>
              <a:t>慕見到</a:t>
            </a:r>
            <a:r>
              <a:rPr lang="zh-TW" altLang="en-US" dirty="0">
                <a:solidFill>
                  <a:srgbClr val="FFC000"/>
                </a:solidFill>
                <a:latin typeface="DFKai-SB" pitchFamily="65" charset="-120"/>
                <a:ea typeface="DFKai-SB" pitchFamily="65" charset="-120"/>
              </a:rPr>
              <a:t>祢的榮</a:t>
            </a:r>
            <a:r>
              <a:rPr lang="zh-TW" altLang="en-US" dirty="0" smtClean="0">
                <a:solidFill>
                  <a:srgbClr val="FFC000"/>
                </a:solidFill>
                <a:latin typeface="DFKai-SB" pitchFamily="65" charset="-120"/>
                <a:ea typeface="DFKai-SB" pitchFamily="65" charset="-120"/>
              </a:rPr>
              <a:t>面</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讓</a:t>
            </a:r>
            <a:r>
              <a:rPr lang="zh-TW" altLang="en-US" dirty="0">
                <a:solidFill>
                  <a:srgbClr val="FFC000"/>
                </a:solidFill>
                <a:latin typeface="DFKai-SB" pitchFamily="65" charset="-120"/>
                <a:ea typeface="DFKai-SB" pitchFamily="65" charset="-120"/>
              </a:rPr>
              <a:t>祢愛將我環</a:t>
            </a:r>
            <a:r>
              <a:rPr lang="zh-TW" altLang="en-US" dirty="0" smtClean="0">
                <a:solidFill>
                  <a:srgbClr val="FFC000"/>
                </a:solidFill>
                <a:latin typeface="DFKai-SB" pitchFamily="65" charset="-120"/>
                <a:ea typeface="DFKai-SB" pitchFamily="65" charset="-120"/>
              </a:rPr>
              <a:t>繞</a:t>
            </a:r>
            <a:endParaRPr lang="zh-TW" altLang="en-US"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阿爸</a:t>
            </a:r>
            <a:r>
              <a:rPr lang="zh-TW" altLang="en-US" dirty="0" smtClean="0">
                <a:solidFill>
                  <a:srgbClr val="FFC000"/>
                </a:solidFill>
                <a:latin typeface="DFKai-SB" pitchFamily="65" charset="-120"/>
                <a:ea typeface="DFKai-SB" pitchFamily="65" charset="-120"/>
              </a:rPr>
              <a:t>父</a:t>
            </a:r>
            <a:r>
              <a:rPr lang="en-US" altLang="zh-TW" dirty="0" smtClean="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哦</a:t>
            </a:r>
            <a:r>
              <a:rPr lang="zh-TW" altLang="en-US" dirty="0">
                <a:solidFill>
                  <a:srgbClr val="FFC000"/>
                </a:solidFill>
                <a:latin typeface="DFKai-SB" pitchFamily="65" charset="-120"/>
                <a:ea typeface="DFKai-SB" pitchFamily="65" charset="-120"/>
              </a:rPr>
              <a:t>～阿爸</a:t>
            </a:r>
            <a:r>
              <a:rPr lang="zh-TW" altLang="en-US" dirty="0" smtClean="0">
                <a:solidFill>
                  <a:srgbClr val="FFC000"/>
                </a:solidFill>
                <a:latin typeface="DFKai-SB" pitchFamily="65" charset="-120"/>
                <a:ea typeface="DFKai-SB" pitchFamily="65" charset="-120"/>
              </a:rPr>
              <a:t>父</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在</a:t>
            </a:r>
            <a:r>
              <a:rPr lang="zh-TW" altLang="en-US" dirty="0">
                <a:solidFill>
                  <a:srgbClr val="FFC000"/>
                </a:solidFill>
                <a:latin typeface="DFKai-SB" pitchFamily="65" charset="-120"/>
                <a:ea typeface="DFKai-SB" pitchFamily="65" charset="-120"/>
              </a:rPr>
              <a:t>祢腳前我等</a:t>
            </a:r>
            <a:r>
              <a:rPr lang="zh-TW" altLang="en-US" dirty="0" smtClean="0">
                <a:solidFill>
                  <a:srgbClr val="FFC000"/>
                </a:solidFill>
                <a:latin typeface="DFKai-SB" pitchFamily="65" charset="-120"/>
                <a:ea typeface="DFKai-SB" pitchFamily="65" charset="-120"/>
              </a:rPr>
              <a:t>候</a:t>
            </a:r>
            <a:endParaRPr lang="en-US" altLang="zh-TW" dirty="0" smtClean="0">
              <a:solidFill>
                <a:srgbClr val="FFC000"/>
              </a:solidFill>
              <a:latin typeface="DFKai-SB" pitchFamily="65" charset="-120"/>
              <a:ea typeface="DFKai-SB" pitchFamily="65" charset="-120"/>
            </a:endParaRPr>
          </a:p>
          <a:p>
            <a:pPr marL="0" indent="0">
              <a:buNone/>
            </a:pPr>
            <a:endParaRPr lang="zh-TW" altLang="en-US" dirty="0">
              <a:solidFill>
                <a:srgbClr val="FFC000"/>
              </a:solidFill>
              <a:latin typeface="DFKai-SB" pitchFamily="65" charset="-120"/>
              <a:ea typeface="DFKai-SB" pitchFamily="65" charset="-120"/>
            </a:endParaRPr>
          </a:p>
          <a:p>
            <a:pPr marL="0" indent="0" algn="ctr">
              <a:buNone/>
            </a:pPr>
            <a:endParaRPr lang="zh-TW" alt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47244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12280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阿爸父</a:t>
            </a:r>
            <a:r>
              <a:rPr lang="en-US" altLang="zh-TW" sz="1400" b="1" dirty="0" smtClean="0">
                <a:solidFill>
                  <a:srgbClr val="FFC000"/>
                </a:solidFill>
                <a:ea typeface="DFKai-SB" pitchFamily="65" charset="-120"/>
              </a:rPr>
              <a:t>-3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a:solidFill>
                  <a:srgbClr val="FFC000"/>
                </a:solidFill>
                <a:latin typeface="DFKai-SB" pitchFamily="65" charset="-120"/>
                <a:ea typeface="DFKai-SB" pitchFamily="65" charset="-120"/>
              </a:rPr>
              <a:t>我的心渴慕見到祢的榮</a:t>
            </a:r>
            <a:r>
              <a:rPr lang="zh-TW" altLang="en-US" dirty="0" smtClean="0">
                <a:solidFill>
                  <a:srgbClr val="FFC000"/>
                </a:solidFill>
                <a:latin typeface="DFKai-SB" pitchFamily="65" charset="-120"/>
                <a:ea typeface="DFKai-SB" pitchFamily="65" charset="-120"/>
              </a:rPr>
              <a:t>面</a:t>
            </a:r>
            <a:endParaRPr lang="en-US" altLang="zh-TW"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讓祢愛將我環</a:t>
            </a:r>
            <a:r>
              <a:rPr lang="zh-TW" altLang="en-US" dirty="0" smtClean="0">
                <a:solidFill>
                  <a:srgbClr val="FFC000"/>
                </a:solidFill>
                <a:latin typeface="DFKai-SB" pitchFamily="65" charset="-120"/>
                <a:ea typeface="DFKai-SB" pitchFamily="65" charset="-120"/>
              </a:rPr>
              <a:t>繞</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嗯～</a:t>
            </a:r>
            <a:r>
              <a:rPr lang="zh-TW" altLang="en-US" dirty="0">
                <a:solidFill>
                  <a:srgbClr val="FFC000"/>
                </a:solidFill>
                <a:latin typeface="DFKai-SB" pitchFamily="65" charset="-120"/>
                <a:ea typeface="DFKai-SB" pitchFamily="65" charset="-120"/>
              </a:rPr>
              <a:t>嗯～</a:t>
            </a:r>
          </a:p>
          <a:p>
            <a:pPr marL="0" indent="0" algn="ctr">
              <a:buNone/>
            </a:pPr>
            <a:r>
              <a:rPr lang="zh-TW" altLang="en-US" dirty="0" smtClean="0">
                <a:solidFill>
                  <a:srgbClr val="FFC000"/>
                </a:solidFill>
                <a:latin typeface="DFKai-SB" pitchFamily="65" charset="-120"/>
                <a:ea typeface="DFKai-SB" pitchFamily="65" charset="-120"/>
              </a:rPr>
              <a:t>我</a:t>
            </a:r>
            <a:r>
              <a:rPr lang="zh-TW" altLang="en-US" dirty="0">
                <a:solidFill>
                  <a:srgbClr val="FFC000"/>
                </a:solidFill>
                <a:latin typeface="DFKai-SB" pitchFamily="65" charset="-120"/>
                <a:ea typeface="DFKai-SB" pitchFamily="65" charset="-120"/>
              </a:rPr>
              <a:t>的心渴</a:t>
            </a:r>
            <a:r>
              <a:rPr lang="zh-TW" altLang="en-US" dirty="0" smtClean="0">
                <a:solidFill>
                  <a:srgbClr val="FFC000"/>
                </a:solidFill>
                <a:latin typeface="DFKai-SB" pitchFamily="65" charset="-120"/>
                <a:ea typeface="DFKai-SB" pitchFamily="65" charset="-120"/>
              </a:rPr>
              <a:t>慕見到</a:t>
            </a:r>
            <a:r>
              <a:rPr lang="zh-TW" altLang="en-US" dirty="0">
                <a:solidFill>
                  <a:srgbClr val="FFC000"/>
                </a:solidFill>
                <a:latin typeface="DFKai-SB" pitchFamily="65" charset="-120"/>
                <a:ea typeface="DFKai-SB" pitchFamily="65" charset="-120"/>
              </a:rPr>
              <a:t>祢的榮</a:t>
            </a:r>
            <a:r>
              <a:rPr lang="zh-TW" altLang="en-US" dirty="0" smtClean="0">
                <a:solidFill>
                  <a:srgbClr val="FFC000"/>
                </a:solidFill>
                <a:latin typeface="DFKai-SB" pitchFamily="65" charset="-120"/>
                <a:ea typeface="DFKai-SB" pitchFamily="65" charset="-120"/>
              </a:rPr>
              <a:t>面</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讓</a:t>
            </a:r>
            <a:r>
              <a:rPr lang="zh-TW" altLang="en-US" dirty="0">
                <a:solidFill>
                  <a:srgbClr val="FFC000"/>
                </a:solidFill>
                <a:latin typeface="DFKai-SB" pitchFamily="65" charset="-120"/>
                <a:ea typeface="DFKai-SB" pitchFamily="65" charset="-120"/>
              </a:rPr>
              <a:t>祢愛將我環</a:t>
            </a:r>
            <a:r>
              <a:rPr lang="zh-TW" altLang="en-US" dirty="0" smtClean="0">
                <a:solidFill>
                  <a:srgbClr val="FFC000"/>
                </a:solidFill>
                <a:latin typeface="DFKai-SB" pitchFamily="65" charset="-120"/>
                <a:ea typeface="DFKai-SB" pitchFamily="65" charset="-120"/>
              </a:rPr>
              <a:t>繞</a:t>
            </a:r>
            <a:endParaRPr lang="zh-TW" altLang="en-US"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阿爸</a:t>
            </a:r>
            <a:r>
              <a:rPr lang="zh-TW" altLang="en-US" dirty="0" smtClean="0">
                <a:solidFill>
                  <a:srgbClr val="FFC000"/>
                </a:solidFill>
                <a:latin typeface="DFKai-SB" pitchFamily="65" charset="-120"/>
                <a:ea typeface="DFKai-SB" pitchFamily="65" charset="-120"/>
              </a:rPr>
              <a:t>父</a:t>
            </a:r>
            <a:r>
              <a:rPr lang="en-US" altLang="zh-TW" dirty="0" smtClean="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哦</a:t>
            </a:r>
            <a:r>
              <a:rPr lang="zh-TW" altLang="en-US" dirty="0">
                <a:solidFill>
                  <a:srgbClr val="FFC000"/>
                </a:solidFill>
                <a:latin typeface="DFKai-SB" pitchFamily="65" charset="-120"/>
                <a:ea typeface="DFKai-SB" pitchFamily="65" charset="-120"/>
              </a:rPr>
              <a:t>～阿爸</a:t>
            </a:r>
            <a:r>
              <a:rPr lang="zh-TW" altLang="en-US" dirty="0" smtClean="0">
                <a:solidFill>
                  <a:srgbClr val="FFC000"/>
                </a:solidFill>
                <a:latin typeface="DFKai-SB" pitchFamily="65" charset="-120"/>
                <a:ea typeface="DFKai-SB" pitchFamily="65" charset="-120"/>
              </a:rPr>
              <a:t>父</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在</a:t>
            </a:r>
            <a:r>
              <a:rPr lang="zh-TW" altLang="en-US" dirty="0">
                <a:solidFill>
                  <a:srgbClr val="FFC000"/>
                </a:solidFill>
                <a:latin typeface="DFKai-SB" pitchFamily="65" charset="-120"/>
                <a:ea typeface="DFKai-SB" pitchFamily="65" charset="-120"/>
              </a:rPr>
              <a:t>祢腳前我等</a:t>
            </a:r>
            <a:r>
              <a:rPr lang="zh-TW" altLang="en-US" dirty="0" smtClean="0">
                <a:solidFill>
                  <a:srgbClr val="FFC000"/>
                </a:solidFill>
                <a:latin typeface="DFKai-SB" pitchFamily="65" charset="-120"/>
                <a:ea typeface="DFKai-SB" pitchFamily="65" charset="-120"/>
              </a:rPr>
              <a:t>候</a:t>
            </a:r>
            <a:endParaRPr lang="en-US" altLang="zh-TW" dirty="0" smtClean="0">
              <a:solidFill>
                <a:srgbClr val="FFC000"/>
              </a:solidFill>
              <a:latin typeface="DFKai-SB" pitchFamily="65" charset="-120"/>
              <a:ea typeface="DFKai-SB" pitchFamily="65" charset="-120"/>
            </a:endParaRPr>
          </a:p>
          <a:p>
            <a:pPr marL="0" indent="0">
              <a:buNone/>
            </a:pPr>
            <a:endParaRPr lang="zh-TW" altLang="en-US" dirty="0">
              <a:solidFill>
                <a:srgbClr val="FFC000"/>
              </a:solidFill>
              <a:latin typeface="DFKai-SB" pitchFamily="65" charset="-120"/>
              <a:ea typeface="DFKai-SB" pitchFamily="65" charset="-120"/>
            </a:endParaRPr>
          </a:p>
          <a:p>
            <a:pPr marL="0" indent="0" algn="ctr">
              <a:buNone/>
            </a:pPr>
            <a:endParaRPr lang="zh-TW" alt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47244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61588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1384109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57200"/>
            <a:ext cx="8534400" cy="4031873"/>
          </a:xfrm>
          <a:prstGeom prst="rect">
            <a:avLst/>
          </a:prstGeom>
        </p:spPr>
        <p:txBody>
          <a:bodyPr wrap="square">
            <a:spAutoFit/>
          </a:bodyPr>
          <a:lstStyle/>
          <a:p>
            <a:pPr marL="609600" indent="-609600" algn="ctr" eaLnBrk="1" hangingPunct="1">
              <a:buFontTx/>
              <a:buNone/>
            </a:pPr>
            <a:r>
              <a:rPr lang="zh-TW" altLang="en-US" sz="3200" dirty="0">
                <a:solidFill>
                  <a:srgbClr val="FFC000"/>
                </a:solidFill>
                <a:latin typeface="Times New Roman" pitchFamily="18" charset="0"/>
                <a:ea typeface="標楷體" pitchFamily="65" charset="-120"/>
              </a:rPr>
              <a:t>主這樣的</a:t>
            </a:r>
            <a:r>
              <a:rPr lang="zh-TW" altLang="en-US" sz="3200" dirty="0" smtClean="0">
                <a:solidFill>
                  <a:srgbClr val="FFC000"/>
                </a:solidFill>
                <a:latin typeface="Times New Roman" pitchFamily="18" charset="0"/>
                <a:ea typeface="標楷體" pitchFamily="65" charset="-120"/>
              </a:rPr>
              <a:t>愛</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像</a:t>
            </a:r>
            <a:r>
              <a:rPr lang="zh-TW" altLang="en-US" sz="3200" dirty="0">
                <a:solidFill>
                  <a:srgbClr val="FFC000"/>
                </a:solidFill>
                <a:latin typeface="Times New Roman" pitchFamily="18" charset="0"/>
                <a:ea typeface="標楷體" pitchFamily="65" charset="-120"/>
              </a:rPr>
              <a:t>那燦爛晨光</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照</a:t>
            </a:r>
            <a:r>
              <a:rPr lang="zh-TW" altLang="en-US" sz="3200" dirty="0">
                <a:solidFill>
                  <a:srgbClr val="FFC000"/>
                </a:solidFill>
                <a:latin typeface="Times New Roman" pitchFamily="18" charset="0"/>
                <a:ea typeface="標楷體" pitchFamily="65" charset="-120"/>
              </a:rPr>
              <a:t>亮我康莊大道</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主</a:t>
            </a:r>
            <a:r>
              <a:rPr lang="zh-TW" altLang="en-US" sz="3200" dirty="0">
                <a:solidFill>
                  <a:srgbClr val="FFC000"/>
                </a:solidFill>
                <a:latin typeface="Times New Roman" pitchFamily="18" charset="0"/>
                <a:ea typeface="標楷體" pitchFamily="65" charset="-120"/>
              </a:rPr>
              <a:t>這樣的</a:t>
            </a:r>
            <a:r>
              <a:rPr lang="zh-TW" altLang="en-US" sz="3200" dirty="0" smtClean="0">
                <a:solidFill>
                  <a:srgbClr val="FFC000"/>
                </a:solidFill>
                <a:latin typeface="Times New Roman" pitchFamily="18" charset="0"/>
                <a:ea typeface="標楷體" pitchFamily="65" charset="-120"/>
              </a:rPr>
              <a:t>愛</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像</a:t>
            </a:r>
            <a:r>
              <a:rPr lang="zh-TW" altLang="en-US" sz="3200" dirty="0">
                <a:solidFill>
                  <a:srgbClr val="FFC000"/>
                </a:solidFill>
                <a:latin typeface="Times New Roman" pitchFamily="18" charset="0"/>
                <a:ea typeface="標楷體" pitchFamily="65" charset="-120"/>
              </a:rPr>
              <a:t>那習習晚風</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輕</a:t>
            </a:r>
            <a:r>
              <a:rPr lang="zh-TW" altLang="en-US" sz="3200" dirty="0">
                <a:solidFill>
                  <a:srgbClr val="FFC000"/>
                </a:solidFill>
                <a:latin typeface="Times New Roman" pitchFamily="18" charset="0"/>
                <a:ea typeface="標楷體" pitchFamily="65" charset="-120"/>
              </a:rPr>
              <a:t>拂著矇矓樹</a:t>
            </a:r>
            <a:r>
              <a:rPr lang="zh-TW" altLang="en-US" sz="3200" dirty="0" smtClean="0">
                <a:solidFill>
                  <a:srgbClr val="FFC000"/>
                </a:solidFill>
                <a:latin typeface="Times New Roman" pitchFamily="18" charset="0"/>
                <a:ea typeface="標楷體" pitchFamily="65" charset="-120"/>
              </a:rPr>
              <a:t>稍</a:t>
            </a:r>
            <a:endParaRPr lang="en-US" altLang="zh-TW" sz="3200" dirty="0" smtClean="0">
              <a:solidFill>
                <a:srgbClr val="FFC000"/>
              </a:solidFill>
              <a:latin typeface="Times New Roman" pitchFamily="18" charset="0"/>
              <a:ea typeface="標楷體" pitchFamily="65" charset="-120"/>
            </a:endParaRPr>
          </a:p>
          <a:p>
            <a:pPr marL="609600" indent="-609600" algn="ctr" eaLnBrk="1" hangingPunct="1">
              <a:buFontTx/>
              <a:buNone/>
            </a:pPr>
            <a:r>
              <a:rPr lang="zh-TW" altLang="en-US" sz="3200" dirty="0">
                <a:solidFill>
                  <a:srgbClr val="FFC000"/>
                </a:solidFill>
                <a:latin typeface="Times New Roman" pitchFamily="18" charset="0"/>
                <a:ea typeface="標楷體" pitchFamily="65" charset="-120"/>
              </a:rPr>
              <a:t>祂珍貴又溫柔穩妥</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有</a:t>
            </a:r>
            <a:r>
              <a:rPr lang="zh-TW" altLang="en-US" sz="3200" dirty="0">
                <a:solidFill>
                  <a:srgbClr val="FFC000"/>
                </a:solidFill>
                <a:latin typeface="Times New Roman" pitchFamily="18" charset="0"/>
                <a:ea typeface="標楷體" pitchFamily="65" charset="-120"/>
              </a:rPr>
              <a:t>耶穌就滿足快活</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主</a:t>
            </a:r>
            <a:r>
              <a:rPr lang="zh-TW" altLang="en-US" sz="3200" dirty="0">
                <a:solidFill>
                  <a:srgbClr val="FFC000"/>
                </a:solidFill>
                <a:latin typeface="Times New Roman" pitchFamily="18" charset="0"/>
                <a:ea typeface="標楷體" pitchFamily="65" charset="-120"/>
              </a:rPr>
              <a:t>這樣的</a:t>
            </a:r>
            <a:r>
              <a:rPr lang="zh-TW" altLang="en-US" sz="3200" dirty="0" smtClean="0">
                <a:solidFill>
                  <a:srgbClr val="FFC000"/>
                </a:solidFill>
                <a:latin typeface="Times New Roman" pitchFamily="18" charset="0"/>
                <a:ea typeface="標楷體" pitchFamily="65" charset="-120"/>
              </a:rPr>
              <a:t>愛</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使</a:t>
            </a:r>
            <a:r>
              <a:rPr lang="zh-TW" altLang="en-US" sz="3200" dirty="0">
                <a:solidFill>
                  <a:srgbClr val="FFC000"/>
                </a:solidFill>
                <a:latin typeface="Times New Roman" pitchFamily="18" charset="0"/>
                <a:ea typeface="標楷體" pitchFamily="65" charset="-120"/>
              </a:rPr>
              <a:t>我激動澎湃</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因</a:t>
            </a:r>
            <a:r>
              <a:rPr lang="zh-TW" altLang="en-US" sz="3200" dirty="0">
                <a:solidFill>
                  <a:srgbClr val="FFC000"/>
                </a:solidFill>
                <a:latin typeface="Times New Roman" pitchFamily="18" charset="0"/>
                <a:ea typeface="標楷體" pitchFamily="65" charset="-120"/>
              </a:rPr>
              <a:t>這愛竟臨到</a:t>
            </a:r>
            <a:r>
              <a:rPr lang="zh-TW" altLang="en-US" sz="3200" dirty="0" smtClean="0">
                <a:solidFill>
                  <a:srgbClr val="FFC000"/>
                </a:solidFill>
                <a:latin typeface="Times New Roman" pitchFamily="18" charset="0"/>
                <a:ea typeface="標楷體" pitchFamily="65" charset="-120"/>
              </a:rPr>
              <a:t>我</a:t>
            </a:r>
            <a:endParaRPr lang="zh-TW" altLang="en-US" sz="3200" dirty="0">
              <a:solidFill>
                <a:srgbClr val="FFC000"/>
              </a:solidFill>
              <a:latin typeface="Times New Roman" pitchFamily="18" charset="0"/>
              <a:ea typeface="標楷體" pitchFamily="65" charset="-120"/>
            </a:endParaRPr>
          </a:p>
        </p:txBody>
      </p:sp>
      <p:sp>
        <p:nvSpPr>
          <p:cNvPr id="6"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Times New Roman" pitchFamily="18" charset="0"/>
                <a:ea typeface="標楷體" pitchFamily="65" charset="-120"/>
              </a:rPr>
              <a:t>主這樣的愛</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pic>
        <p:nvPicPr>
          <p:cNvPr id="5"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47244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81028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57200"/>
            <a:ext cx="8534400" cy="4524315"/>
          </a:xfrm>
          <a:prstGeom prst="rect">
            <a:avLst/>
          </a:prstGeom>
        </p:spPr>
        <p:txBody>
          <a:bodyPr wrap="square">
            <a:spAutoFit/>
          </a:bodyPr>
          <a:lstStyle/>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主</a:t>
            </a:r>
            <a:r>
              <a:rPr lang="zh-TW" altLang="en-US" sz="3200" dirty="0">
                <a:solidFill>
                  <a:srgbClr val="FFC000"/>
                </a:solidFill>
                <a:latin typeface="Times New Roman" pitchFamily="18" charset="0"/>
                <a:ea typeface="標楷體" pitchFamily="65" charset="-120"/>
              </a:rPr>
              <a:t>這樣的</a:t>
            </a:r>
            <a:r>
              <a:rPr lang="zh-TW" altLang="en-US" sz="3200" dirty="0" smtClean="0">
                <a:solidFill>
                  <a:srgbClr val="FFC000"/>
                </a:solidFill>
                <a:latin typeface="Times New Roman" pitchFamily="18" charset="0"/>
                <a:ea typeface="標楷體" pitchFamily="65" charset="-120"/>
              </a:rPr>
              <a:t>愛</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像</a:t>
            </a:r>
            <a:r>
              <a:rPr lang="zh-TW" altLang="en-US" sz="3200" dirty="0">
                <a:solidFill>
                  <a:srgbClr val="FFC000"/>
                </a:solidFill>
                <a:latin typeface="Times New Roman" pitchFamily="18" charset="0"/>
                <a:ea typeface="標楷體" pitchFamily="65" charset="-120"/>
              </a:rPr>
              <a:t>那浩浩深洋</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在</a:t>
            </a:r>
            <a:r>
              <a:rPr lang="zh-TW" altLang="en-US" sz="3200" dirty="0">
                <a:solidFill>
                  <a:srgbClr val="FFC000"/>
                </a:solidFill>
                <a:latin typeface="Times New Roman" pitchFamily="18" charset="0"/>
                <a:ea typeface="標楷體" pitchFamily="65" charset="-120"/>
              </a:rPr>
              <a:t>主裏我願深藏</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主</a:t>
            </a:r>
            <a:r>
              <a:rPr lang="zh-TW" altLang="en-US" sz="3200" dirty="0">
                <a:solidFill>
                  <a:srgbClr val="FFC000"/>
                </a:solidFill>
                <a:latin typeface="Times New Roman" pitchFamily="18" charset="0"/>
                <a:ea typeface="標楷體" pitchFamily="65" charset="-120"/>
              </a:rPr>
              <a:t>這樣的</a:t>
            </a:r>
            <a:r>
              <a:rPr lang="zh-TW" altLang="en-US" sz="3200" dirty="0" smtClean="0">
                <a:solidFill>
                  <a:srgbClr val="FFC000"/>
                </a:solidFill>
                <a:latin typeface="Times New Roman" pitchFamily="18" charset="0"/>
                <a:ea typeface="標楷體" pitchFamily="65" charset="-120"/>
              </a:rPr>
              <a:t>愛</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像</a:t>
            </a:r>
            <a:r>
              <a:rPr lang="zh-TW" altLang="en-US" sz="3200" dirty="0">
                <a:solidFill>
                  <a:srgbClr val="FFC000"/>
                </a:solidFill>
                <a:latin typeface="Times New Roman" pitchFamily="18" charset="0"/>
                <a:ea typeface="標楷體" pitchFamily="65" charset="-120"/>
              </a:rPr>
              <a:t>那纖纖玫瑰</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每</a:t>
            </a:r>
            <a:r>
              <a:rPr lang="zh-TW" altLang="en-US" sz="3200" dirty="0">
                <a:solidFill>
                  <a:srgbClr val="FFC000"/>
                </a:solidFill>
                <a:latin typeface="Times New Roman" pitchFamily="18" charset="0"/>
                <a:ea typeface="標楷體" pitchFamily="65" charset="-120"/>
              </a:rPr>
              <a:t>日更高貴芬芳</a:t>
            </a:r>
          </a:p>
          <a:p>
            <a:pPr marL="609600" indent="-609600" algn="ctr" eaLnBrk="1" hangingPunct="1">
              <a:buFontTx/>
              <a:buNone/>
            </a:pPr>
            <a:r>
              <a:rPr lang="zh-TW" altLang="en-US" sz="3200" dirty="0">
                <a:solidFill>
                  <a:srgbClr val="FFC000"/>
                </a:solidFill>
                <a:latin typeface="Times New Roman" pitchFamily="18" charset="0"/>
                <a:ea typeface="標楷體" pitchFamily="65" charset="-120"/>
              </a:rPr>
              <a:t>主平安的信息翱翔</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我</a:t>
            </a:r>
            <a:r>
              <a:rPr lang="zh-TW" altLang="en-US" sz="3200" dirty="0">
                <a:solidFill>
                  <a:srgbClr val="FFC000"/>
                </a:solidFill>
                <a:latin typeface="Times New Roman" pitchFamily="18" charset="0"/>
                <a:ea typeface="標楷體" pitchFamily="65" charset="-120"/>
              </a:rPr>
              <a:t>天父高坐在天上</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我</a:t>
            </a:r>
            <a:r>
              <a:rPr lang="zh-TW" altLang="en-US" sz="3200" dirty="0">
                <a:solidFill>
                  <a:srgbClr val="FFC000"/>
                </a:solidFill>
                <a:latin typeface="Times New Roman" pitchFamily="18" charset="0"/>
                <a:ea typeface="標楷體" pitchFamily="65" charset="-120"/>
              </a:rPr>
              <a:t>信靠耶</a:t>
            </a:r>
            <a:r>
              <a:rPr lang="zh-TW" altLang="en-US" sz="3200" dirty="0" smtClean="0">
                <a:solidFill>
                  <a:srgbClr val="FFC000"/>
                </a:solidFill>
                <a:latin typeface="Times New Roman" pitchFamily="18" charset="0"/>
                <a:ea typeface="標楷體" pitchFamily="65" charset="-120"/>
              </a:rPr>
              <a:t>穌</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生</a:t>
            </a:r>
            <a:r>
              <a:rPr lang="zh-TW" altLang="en-US" sz="3200" dirty="0">
                <a:solidFill>
                  <a:srgbClr val="FFC000"/>
                </a:solidFill>
                <a:latin typeface="Times New Roman" pitchFamily="18" charset="0"/>
                <a:ea typeface="標楷體" pitchFamily="65" charset="-120"/>
              </a:rPr>
              <a:t>命奇妙豐富</a:t>
            </a:r>
          </a:p>
          <a:p>
            <a:pPr marL="609600" indent="-609600" algn="ctr" eaLnBrk="1" hangingPunct="1">
              <a:buFontTx/>
              <a:buNone/>
            </a:pPr>
            <a:r>
              <a:rPr lang="zh-TW" altLang="en-US" sz="3200" dirty="0" smtClean="0">
                <a:solidFill>
                  <a:srgbClr val="FFC000"/>
                </a:solidFill>
                <a:latin typeface="Times New Roman" pitchFamily="18" charset="0"/>
                <a:ea typeface="標楷體" pitchFamily="65" charset="-120"/>
              </a:rPr>
              <a:t>因</a:t>
            </a:r>
            <a:r>
              <a:rPr lang="zh-TW" altLang="en-US" sz="3200" dirty="0">
                <a:solidFill>
                  <a:srgbClr val="FFC000"/>
                </a:solidFill>
                <a:latin typeface="Times New Roman" pitchFamily="18" charset="0"/>
                <a:ea typeface="標楷體" pitchFamily="65" charset="-120"/>
              </a:rPr>
              <a:t>主愛這樣深長</a:t>
            </a:r>
          </a:p>
          <a:p>
            <a:pPr marL="609600" indent="-609600" algn="ctr" eaLnBrk="1" hangingPunct="1">
              <a:buFontTx/>
              <a:buNone/>
            </a:pPr>
            <a:endParaRPr lang="zh-TW" altLang="en-US" sz="3200" dirty="0">
              <a:solidFill>
                <a:srgbClr val="FFC000"/>
              </a:solidFill>
              <a:latin typeface="Times New Roman" pitchFamily="18" charset="0"/>
              <a:ea typeface="標楷體" pitchFamily="65" charset="-120"/>
            </a:endParaRPr>
          </a:p>
        </p:txBody>
      </p:sp>
      <p:sp>
        <p:nvSpPr>
          <p:cNvPr id="3"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Times New Roman" pitchFamily="18" charset="0"/>
                <a:ea typeface="標楷體" pitchFamily="65" charset="-120"/>
              </a:rPr>
              <a:t>主這樣的愛</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pic>
        <p:nvPicPr>
          <p:cNvPr id="5"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47244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69969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964121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Jong\Documents\ECCC\Gospel Night\Part_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310956"/>
            <a:ext cx="1638300" cy="2425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Jong\Documents\ECCC\Gospel Night\Part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7141" y="1440693"/>
            <a:ext cx="254000" cy="254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Jong\Documents\ECCC\Gospel Night\part_2B.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1845" y="2940604"/>
            <a:ext cx="5842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Jong\Documents\ECCC\Gospel Night\part_4.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5195" y="1469706"/>
            <a:ext cx="317500" cy="10541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Jong\Documents\ECCC\Gospel Night\Part_3.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1501021" y="2026204"/>
            <a:ext cx="596900" cy="13208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Jong\Documents\ECCC\Gospel Night\part_2.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5852" y="2940604"/>
            <a:ext cx="5842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Jong\Documents\ECCC\Gospel Night\part_4B.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82279" y="1440693"/>
            <a:ext cx="317500" cy="10541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Jong\Documents\ECCC\Gospel Night\part_3B.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78691" y="2026204"/>
            <a:ext cx="596900" cy="1320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Jong\Documents\ECCC\Gospel Night\part_1B.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79345" y="1403205"/>
            <a:ext cx="254000" cy="25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68753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10800000">
                                      <p:cBhvr>
                                        <p:cTn id="6" dur="2000" fill="hold"/>
                                        <p:tgtEl>
                                          <p:spTgt spid="1027"/>
                                        </p:tgtEl>
                                        <p:attrNameLst>
                                          <p:attrName>r</p:attrName>
                                        </p:attrNameLst>
                                      </p:cBhvr>
                                    </p:animRot>
                                  </p:childTnLst>
                                </p:cTn>
                              </p:par>
                              <p:par>
                                <p:cTn id="7" presetID="42" presetClass="path" presetSubtype="0" accel="50000" decel="50000" fill="hold" nodeType="withEffect">
                                  <p:stCondLst>
                                    <p:cond delay="0"/>
                                  </p:stCondLst>
                                  <p:childTnLst>
                                    <p:animMotion origin="layout" path="M 0 0 L 0 0.25 E" pathEditMode="relative" ptsTypes="">
                                      <p:cBhvr>
                                        <p:cTn id="8" dur="2000" fill="hold"/>
                                        <p:tgtEl>
                                          <p:spTgt spid="1027"/>
                                        </p:tgtEl>
                                        <p:attrNameLst>
                                          <p:attrName>ppt_x</p:attrName>
                                          <p:attrName>ppt_y</p:attrName>
                                        </p:attrNameLst>
                                      </p:cBhvr>
                                    </p:animMotion>
                                  </p:childTnLst>
                                </p:cTn>
                              </p:par>
                            </p:childTnLst>
                          </p:cTn>
                        </p:par>
                        <p:par>
                          <p:cTn id="9" fill="hold">
                            <p:stCondLst>
                              <p:cond delay="2000"/>
                            </p:stCondLst>
                            <p:childTnLst>
                              <p:par>
                                <p:cTn id="10" presetID="42" presetClass="path" presetSubtype="0" accel="50000" decel="50000" fill="hold" nodeType="afterEffect">
                                  <p:stCondLst>
                                    <p:cond delay="0"/>
                                  </p:stCondLst>
                                  <p:childTnLst>
                                    <p:animMotion origin="layout" path="M 5E-6 -4.86468E-6 L 0.50313 0.16378 " pathEditMode="relative" rAng="0" ptsTypes="AA">
                                      <p:cBhvr>
                                        <p:cTn id="11" dur="2000" fill="hold"/>
                                        <p:tgtEl>
                                          <p:spTgt spid="1032"/>
                                        </p:tgtEl>
                                        <p:attrNameLst>
                                          <p:attrName>ppt_x</p:attrName>
                                          <p:attrName>ppt_y</p:attrName>
                                        </p:attrNameLst>
                                      </p:cBhvr>
                                      <p:rCtr x="25156" y="8189"/>
                                    </p:animMotion>
                                  </p:childTnLst>
                                </p:cTn>
                              </p:par>
                              <p:par>
                                <p:cTn id="12" presetID="8" presetClass="emph" presetSubtype="0" fill="hold" nodeType="withEffect">
                                  <p:stCondLst>
                                    <p:cond delay="0"/>
                                  </p:stCondLst>
                                  <p:childTnLst>
                                    <p:animRot by="-5400000">
                                      <p:cBhvr>
                                        <p:cTn id="13" dur="2000" fill="hold"/>
                                        <p:tgtEl>
                                          <p:spTgt spid="1032"/>
                                        </p:tgtEl>
                                        <p:attrNameLst>
                                          <p:attrName>r</p:attrName>
                                        </p:attrNameLst>
                                      </p:cBhvr>
                                    </p:animRot>
                                  </p:childTnLst>
                                </p:cTn>
                              </p:par>
                            </p:childTnLst>
                          </p:cTn>
                        </p:par>
                        <p:par>
                          <p:cTn id="14" fill="hold">
                            <p:stCondLst>
                              <p:cond delay="4000"/>
                            </p:stCondLst>
                            <p:childTnLst>
                              <p:par>
                                <p:cTn id="15" presetID="8" presetClass="emph" presetSubtype="0" fill="hold" nodeType="afterEffect">
                                  <p:stCondLst>
                                    <p:cond delay="0"/>
                                  </p:stCondLst>
                                  <p:childTnLst>
                                    <p:animRot by="5400000">
                                      <p:cBhvr>
                                        <p:cTn id="16" dur="2000" fill="hold"/>
                                        <p:tgtEl>
                                          <p:spTgt spid="1031"/>
                                        </p:tgtEl>
                                        <p:attrNameLst>
                                          <p:attrName>r</p:attrName>
                                        </p:attrNameLst>
                                      </p:cBhvr>
                                    </p:animRot>
                                  </p:childTnLst>
                                </p:cTn>
                              </p:par>
                              <p:par>
                                <p:cTn id="17" presetID="42" presetClass="path" presetSubtype="0" accel="50000" decel="50000" fill="hold" nodeType="withEffect">
                                  <p:stCondLst>
                                    <p:cond delay="0"/>
                                  </p:stCondLst>
                                  <p:childTnLst>
                                    <p:animMotion origin="layout" path="M -5.55556E-7 -1.61925E-6 L 0.18299 0.51955 " pathEditMode="relative" rAng="0" ptsTypes="AA">
                                      <p:cBhvr>
                                        <p:cTn id="18" dur="2000" fill="hold"/>
                                        <p:tgtEl>
                                          <p:spTgt spid="1031"/>
                                        </p:tgtEl>
                                        <p:attrNameLst>
                                          <p:attrName>ppt_x</p:attrName>
                                          <p:attrName>ppt_y</p:attrName>
                                        </p:attrNameLst>
                                      </p:cBhvr>
                                      <p:rCtr x="9149" y="25977"/>
                                    </p:animMotion>
                                  </p:childTnLst>
                                </p:cTn>
                              </p:par>
                            </p:childTnLst>
                          </p:cTn>
                        </p:par>
                        <p:par>
                          <p:cTn id="19" fill="hold">
                            <p:stCondLst>
                              <p:cond delay="6000"/>
                            </p:stCondLst>
                            <p:childTnLst>
                              <p:par>
                                <p:cTn id="20" presetID="8" presetClass="emph" presetSubtype="0" fill="hold" nodeType="afterEffect">
                                  <p:stCondLst>
                                    <p:cond delay="0"/>
                                  </p:stCondLst>
                                  <p:childTnLst>
                                    <p:animRot by="5400000">
                                      <p:cBhvr>
                                        <p:cTn id="21" dur="2000" fill="hold"/>
                                        <p:tgtEl>
                                          <p:spTgt spid="1034"/>
                                        </p:tgtEl>
                                        <p:attrNameLst>
                                          <p:attrName>r</p:attrName>
                                        </p:attrNameLst>
                                      </p:cBhvr>
                                    </p:animRot>
                                  </p:childTnLst>
                                </p:cTn>
                              </p:par>
                              <p:par>
                                <p:cTn id="22" presetID="42" presetClass="path" presetSubtype="0" accel="50000" decel="50000" fill="hold" nodeType="withEffect">
                                  <p:stCondLst>
                                    <p:cond delay="0"/>
                                  </p:stCondLst>
                                  <p:childTnLst>
                                    <p:animMotion origin="layout" path="M -3.88889E-6 2.15591E-6 L 0.36007 0.52371 " pathEditMode="relative" rAng="0" ptsTypes="AA">
                                      <p:cBhvr>
                                        <p:cTn id="23" dur="2000" fill="hold"/>
                                        <p:tgtEl>
                                          <p:spTgt spid="1034"/>
                                        </p:tgtEl>
                                        <p:attrNameLst>
                                          <p:attrName>ppt_x</p:attrName>
                                          <p:attrName>ppt_y</p:attrName>
                                        </p:attrNameLst>
                                      </p:cBhvr>
                                      <p:rCtr x="18003" y="26186"/>
                                    </p:animMotion>
                                  </p:childTnLst>
                                </p:cTn>
                              </p:par>
                            </p:childTnLst>
                          </p:cTn>
                        </p:par>
                        <p:par>
                          <p:cTn id="24" fill="hold">
                            <p:stCondLst>
                              <p:cond delay="8000"/>
                            </p:stCondLst>
                            <p:childTnLst>
                              <p:par>
                                <p:cTn id="25" presetID="42" presetClass="path" presetSubtype="0" accel="50000" decel="50000" fill="hold" nodeType="afterEffect">
                                  <p:stCondLst>
                                    <p:cond delay="0"/>
                                  </p:stCondLst>
                                  <p:childTnLst>
                                    <p:animMotion origin="layout" path="M 0 0 L 0 0.25 E" pathEditMode="relative" ptsTypes="">
                                      <p:cBhvr>
                                        <p:cTn id="26" dur="2000" fill="hold"/>
                                        <p:tgtEl>
                                          <p:spTgt spid="1035"/>
                                        </p:tgtEl>
                                        <p:attrNameLst>
                                          <p:attrName>ppt_x</p:attrName>
                                          <p:attrName>ppt_y</p:attrName>
                                        </p:attrNameLst>
                                      </p:cBhvr>
                                    </p:animMotion>
                                  </p:childTnLst>
                                </p:cTn>
                              </p:par>
                            </p:childTnLst>
                          </p:cTn>
                        </p:par>
                        <p:par>
                          <p:cTn id="27" fill="hold">
                            <p:stCondLst>
                              <p:cond delay="10000"/>
                            </p:stCondLst>
                            <p:childTnLst>
                              <p:par>
                                <p:cTn id="28" presetID="8" presetClass="emph" presetSubtype="0" fill="hold" nodeType="afterEffect">
                                  <p:stCondLst>
                                    <p:cond delay="0"/>
                                  </p:stCondLst>
                                  <p:childTnLst>
                                    <p:animRot by="2700000">
                                      <p:cBhvr>
                                        <p:cTn id="29" dur="2000" fill="hold"/>
                                        <p:tgtEl>
                                          <p:spTgt spid="1028"/>
                                        </p:tgtEl>
                                        <p:attrNameLst>
                                          <p:attrName>r</p:attrName>
                                        </p:attrNameLst>
                                      </p:cBhvr>
                                    </p:animRot>
                                  </p:childTnLst>
                                </p:cTn>
                              </p:par>
                              <p:par>
                                <p:cTn id="30" presetID="42" presetClass="path" presetSubtype="0" accel="50000" decel="50000" fill="hold" nodeType="withEffect">
                                  <p:stCondLst>
                                    <p:cond delay="0"/>
                                  </p:stCondLst>
                                  <p:childTnLst>
                                    <p:animMotion origin="layout" path="M 2.77778E-6 -4.9919E-6 L 0.00173 0.28222 " pathEditMode="relative" rAng="0" ptsTypes="AA">
                                      <p:cBhvr>
                                        <p:cTn id="31" dur="2000" fill="hold"/>
                                        <p:tgtEl>
                                          <p:spTgt spid="1028"/>
                                        </p:tgtEl>
                                        <p:attrNameLst>
                                          <p:attrName>ppt_x</p:attrName>
                                          <p:attrName>ppt_y</p:attrName>
                                        </p:attrNameLst>
                                      </p:cBhvr>
                                      <p:rCtr x="87" y="14111"/>
                                    </p:animMotion>
                                  </p:childTnLst>
                                </p:cTn>
                              </p:par>
                            </p:childTnLst>
                          </p:cTn>
                        </p:par>
                        <p:par>
                          <p:cTn id="32" fill="hold">
                            <p:stCondLst>
                              <p:cond delay="12000"/>
                            </p:stCondLst>
                            <p:childTnLst>
                              <p:par>
                                <p:cTn id="33" presetID="8" presetClass="emph" presetSubtype="0" fill="hold" nodeType="afterEffect">
                                  <p:stCondLst>
                                    <p:cond delay="0"/>
                                  </p:stCondLst>
                                  <p:childTnLst>
                                    <p:animRot by="-24300000">
                                      <p:cBhvr>
                                        <p:cTn id="34" dur="2000" fill="hold"/>
                                        <p:tgtEl>
                                          <p:spTgt spid="1033"/>
                                        </p:tgtEl>
                                        <p:attrNameLst>
                                          <p:attrName>r</p:attrName>
                                        </p:attrNameLst>
                                      </p:cBhvr>
                                    </p:animRot>
                                  </p:childTnLst>
                                </p:cTn>
                              </p:par>
                              <p:par>
                                <p:cTn id="35" presetID="42" presetClass="path" presetSubtype="0" accel="50000" decel="50000" fill="hold" nodeType="withEffect">
                                  <p:stCondLst>
                                    <p:cond delay="0"/>
                                  </p:stCondLst>
                                  <p:childTnLst>
                                    <p:animMotion origin="layout" path="M -0.00833 -0.00463 L -0.14409 0.1684 " pathEditMode="relative" rAng="0" ptsTypes="AA">
                                      <p:cBhvr>
                                        <p:cTn id="36" dur="2000" fill="hold"/>
                                        <p:tgtEl>
                                          <p:spTgt spid="1033"/>
                                        </p:tgtEl>
                                        <p:attrNameLst>
                                          <p:attrName>ppt_x</p:attrName>
                                          <p:attrName>ppt_y</p:attrName>
                                        </p:attrNameLst>
                                      </p:cBhvr>
                                      <p:rCtr x="-6788" y="8651"/>
                                    </p:animMotion>
                                  </p:childTnLst>
                                </p:cTn>
                              </p:par>
                            </p:childTnLst>
                          </p:cTn>
                        </p:par>
                        <p:par>
                          <p:cTn id="37" fill="hold">
                            <p:stCondLst>
                              <p:cond delay="14000"/>
                            </p:stCondLst>
                            <p:childTnLst>
                              <p:par>
                                <p:cTn id="38" presetID="8" presetClass="emph" presetSubtype="0" fill="hold" nodeType="afterEffect">
                                  <p:stCondLst>
                                    <p:cond delay="0"/>
                                  </p:stCondLst>
                                  <p:childTnLst>
                                    <p:animRot by="29700000">
                                      <p:cBhvr>
                                        <p:cTn id="39" dur="2000" fill="hold"/>
                                        <p:tgtEl>
                                          <p:spTgt spid="1029"/>
                                        </p:tgtEl>
                                        <p:attrNameLst>
                                          <p:attrName>r</p:attrName>
                                        </p:attrNameLst>
                                      </p:cBhvr>
                                    </p:animRot>
                                  </p:childTnLst>
                                </p:cTn>
                              </p:par>
                              <p:par>
                                <p:cTn id="40" presetID="42" presetClass="path" presetSubtype="0" accel="50000" decel="50000" fill="hold" nodeType="withEffect">
                                  <p:stCondLst>
                                    <p:cond delay="0"/>
                                  </p:stCondLst>
                                  <p:childTnLst>
                                    <p:animMotion origin="layout" path="M -5.55556E-7 7.65672E-7 L -0.08368 0.16192 " pathEditMode="relative" rAng="0" ptsTypes="AA">
                                      <p:cBhvr>
                                        <p:cTn id="41" dur="2000" fill="hold"/>
                                        <p:tgtEl>
                                          <p:spTgt spid="1029"/>
                                        </p:tgtEl>
                                        <p:attrNameLst>
                                          <p:attrName>ppt_x</p:attrName>
                                          <p:attrName>ppt_y</p:attrName>
                                        </p:attrNameLst>
                                      </p:cBhvr>
                                      <p:rCtr x="-4184" y="8096"/>
                                    </p:animMotion>
                                  </p:childTnLst>
                                </p:cTn>
                              </p:par>
                            </p:childTnLst>
                          </p:cTn>
                        </p:par>
                        <p:par>
                          <p:cTn id="42" fill="hold">
                            <p:stCondLst>
                              <p:cond delay="16000"/>
                            </p:stCondLst>
                            <p:childTnLst>
                              <p:par>
                                <p:cTn id="43" presetID="8" presetClass="emph" presetSubtype="0" fill="hold" nodeType="afterEffect">
                                  <p:stCondLst>
                                    <p:cond delay="0"/>
                                  </p:stCondLst>
                                  <p:childTnLst>
                                    <p:animRot by="24300000">
                                      <p:cBhvr>
                                        <p:cTn id="44" dur="2000" fill="hold"/>
                                        <p:tgtEl>
                                          <p:spTgt spid="1030"/>
                                        </p:tgtEl>
                                        <p:attrNameLst>
                                          <p:attrName>r</p:attrName>
                                        </p:attrNameLst>
                                      </p:cBhvr>
                                    </p:animRot>
                                  </p:childTnLst>
                                </p:cTn>
                              </p:par>
                              <p:par>
                                <p:cTn id="45" presetID="42" presetClass="path" presetSubtype="0" accel="50000" decel="50000" fill="hold" nodeType="withEffect">
                                  <p:stCondLst>
                                    <p:cond delay="0"/>
                                  </p:stCondLst>
                                  <p:childTnLst>
                                    <p:animMotion origin="layout" path="M 5.55556E-7 -3.2917E-6 L 0.0941 0.49873 " pathEditMode="relative" rAng="0" ptsTypes="AA">
                                      <p:cBhvr>
                                        <p:cTn id="46" dur="2000" fill="hold"/>
                                        <p:tgtEl>
                                          <p:spTgt spid="1030"/>
                                        </p:tgtEl>
                                        <p:attrNameLst>
                                          <p:attrName>ppt_x</p:attrName>
                                          <p:attrName>ppt_y</p:attrName>
                                        </p:attrNameLst>
                                      </p:cBhvr>
                                      <p:rCtr x="4705" y="2493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Jong\Documents\ECCC\Gospel Night\Part_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0328" y="444355"/>
            <a:ext cx="1638300" cy="2425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Jong\Documents\ECCC\Gospel Night\Part_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4869" y="574092"/>
            <a:ext cx="254000" cy="254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Jong\Documents\ECCC\Gospel Night\part_2B.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9573" y="2074003"/>
            <a:ext cx="5842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Jong\Documents\ECCC\Gospel Night\part_4.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2923" y="603105"/>
            <a:ext cx="317500" cy="10541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Jong\Documents\ECCC\Gospel Night\Part_3.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8749" y="1159603"/>
            <a:ext cx="596900" cy="13208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Jong\Documents\ECCC\Gospel Night\part_2.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3580" y="2074003"/>
            <a:ext cx="5842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Jong\Documents\ECCC\Gospel Night\part_4B.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80007" y="574092"/>
            <a:ext cx="317500" cy="10541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Jong\Documents\ECCC\Gospel Night\part_3B.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76419" y="1159603"/>
            <a:ext cx="596900" cy="1320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Jong\Documents\ECCC\Gospel Night\part_1B.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77073" y="536604"/>
            <a:ext cx="254000" cy="25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20919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nodeType="clickEffect">
                                  <p:stCondLst>
                                    <p:cond delay="0"/>
                                  </p:stCondLst>
                                  <p:childTnLst>
                                    <p:anim calcmode="lin" valueType="num">
                                      <p:cBhvr>
                                        <p:cTn id="6" dur="2000"/>
                                        <p:tgtEl>
                                          <p:spTgt spid="1027"/>
                                        </p:tgtEl>
                                        <p:attrNameLst>
                                          <p:attrName>ppt_w</p:attrName>
                                        </p:attrNameLst>
                                      </p:cBhvr>
                                      <p:tavLst>
                                        <p:tav tm="0">
                                          <p:val>
                                            <p:strVal val="ppt_w"/>
                                          </p:val>
                                        </p:tav>
                                        <p:tav tm="100000">
                                          <p:val>
                                            <p:fltVal val="0"/>
                                          </p:val>
                                        </p:tav>
                                      </p:tavLst>
                                    </p:anim>
                                    <p:anim calcmode="lin" valueType="num">
                                      <p:cBhvr>
                                        <p:cTn id="7" dur="2000"/>
                                        <p:tgtEl>
                                          <p:spTgt spid="1027"/>
                                        </p:tgtEl>
                                        <p:attrNameLst>
                                          <p:attrName>ppt_h</p:attrName>
                                        </p:attrNameLst>
                                      </p:cBhvr>
                                      <p:tavLst>
                                        <p:tav tm="0">
                                          <p:val>
                                            <p:strVal val="ppt_h"/>
                                          </p:val>
                                        </p:tav>
                                        <p:tav tm="100000">
                                          <p:val>
                                            <p:fltVal val="0"/>
                                          </p:val>
                                        </p:tav>
                                      </p:tavLst>
                                    </p:anim>
                                    <p:animEffect transition="out" filter="fade">
                                      <p:cBhvr>
                                        <p:cTn id="8" dur="2000"/>
                                        <p:tgtEl>
                                          <p:spTgt spid="1027"/>
                                        </p:tgtEl>
                                      </p:cBhvr>
                                    </p:animEffect>
                                    <p:set>
                                      <p:cBhvr>
                                        <p:cTn id="9" dur="1" fill="hold">
                                          <p:stCondLst>
                                            <p:cond delay="1999"/>
                                          </p:stCondLst>
                                        </p:cTn>
                                        <p:tgtEl>
                                          <p:spTgt spid="1027"/>
                                        </p:tgtEl>
                                        <p:attrNameLst>
                                          <p:attrName>style.visibility</p:attrName>
                                        </p:attrNameLst>
                                      </p:cBhvr>
                                      <p:to>
                                        <p:strVal val="hidden"/>
                                      </p:to>
                                    </p:set>
                                  </p:childTnLst>
                                </p:cTn>
                              </p:par>
                            </p:childTnLst>
                          </p:cTn>
                        </p:par>
                        <p:par>
                          <p:cTn id="10" fill="hold">
                            <p:stCondLst>
                              <p:cond delay="2000"/>
                            </p:stCondLst>
                            <p:childTnLst>
                              <p:par>
                                <p:cTn id="11" presetID="8" presetClass="emph" presetSubtype="0" fill="hold" nodeType="afterEffect">
                                  <p:stCondLst>
                                    <p:cond delay="0"/>
                                  </p:stCondLst>
                                  <p:childTnLst>
                                    <p:animRot by="27000000">
                                      <p:cBhvr>
                                        <p:cTn id="12" dur="2000" fill="hold"/>
                                        <p:tgtEl>
                                          <p:spTgt spid="1034"/>
                                        </p:tgtEl>
                                        <p:attrNameLst>
                                          <p:attrName>r</p:attrName>
                                        </p:attrNameLst>
                                      </p:cBhvr>
                                    </p:animRot>
                                  </p:childTnLst>
                                </p:cTn>
                              </p:par>
                              <p:par>
                                <p:cTn id="13" presetID="42" presetClass="path" presetSubtype="0" accel="50000" decel="50000" fill="hold" nodeType="withEffect">
                                  <p:stCondLst>
                                    <p:cond delay="0"/>
                                  </p:stCondLst>
                                  <p:childTnLst>
                                    <p:animMotion origin="layout" path="M 3.33333E-6 3.33565E-6 L -0.13959 0.40573 " pathEditMode="relative" rAng="0" ptsTypes="AA">
                                      <p:cBhvr>
                                        <p:cTn id="14" dur="2000" fill="hold"/>
                                        <p:tgtEl>
                                          <p:spTgt spid="1034"/>
                                        </p:tgtEl>
                                        <p:attrNameLst>
                                          <p:attrName>ppt_x</p:attrName>
                                          <p:attrName>ppt_y</p:attrName>
                                        </p:attrNameLst>
                                      </p:cBhvr>
                                      <p:rCtr x="-6979" y="20287"/>
                                    </p:animMotion>
                                  </p:childTnLst>
                                </p:cTn>
                              </p:par>
                            </p:childTnLst>
                          </p:cTn>
                        </p:par>
                        <p:par>
                          <p:cTn id="15" fill="hold">
                            <p:stCondLst>
                              <p:cond delay="4000"/>
                            </p:stCondLst>
                            <p:childTnLst>
                              <p:par>
                                <p:cTn id="16" presetID="8" presetClass="emph" presetSubtype="0" fill="hold" nodeType="afterEffect">
                                  <p:stCondLst>
                                    <p:cond delay="0"/>
                                  </p:stCondLst>
                                  <p:childTnLst>
                                    <p:animRot by="24300000">
                                      <p:cBhvr>
                                        <p:cTn id="17" dur="2000" fill="hold"/>
                                        <p:tgtEl>
                                          <p:spTgt spid="1032"/>
                                        </p:tgtEl>
                                        <p:attrNameLst>
                                          <p:attrName>r</p:attrName>
                                        </p:attrNameLst>
                                      </p:cBhvr>
                                    </p:animRot>
                                  </p:childTnLst>
                                </p:cTn>
                              </p:par>
                              <p:par>
                                <p:cTn id="18" presetID="42" presetClass="path" presetSubtype="0" accel="50000" decel="50000" fill="hold" nodeType="withEffect">
                                  <p:stCondLst>
                                    <p:cond delay="0"/>
                                  </p:stCondLst>
                                  <p:childTnLst>
                                    <p:animMotion origin="layout" path="M 2.22222E-6 -3.68494E-6 L -0.00486 0.43442 " pathEditMode="relative" rAng="0" ptsTypes="AA">
                                      <p:cBhvr>
                                        <p:cTn id="19" dur="2000" fill="hold"/>
                                        <p:tgtEl>
                                          <p:spTgt spid="1032"/>
                                        </p:tgtEl>
                                        <p:attrNameLst>
                                          <p:attrName>ppt_x</p:attrName>
                                          <p:attrName>ppt_y</p:attrName>
                                        </p:attrNameLst>
                                      </p:cBhvr>
                                      <p:rCtr x="-243" y="21721"/>
                                    </p:animMotion>
                                  </p:childTnLst>
                                </p:cTn>
                              </p:par>
                            </p:childTnLst>
                          </p:cTn>
                        </p:par>
                        <p:par>
                          <p:cTn id="20" fill="hold">
                            <p:stCondLst>
                              <p:cond delay="6000"/>
                            </p:stCondLst>
                            <p:childTnLst>
                              <p:par>
                                <p:cTn id="21" presetID="8" presetClass="emph" presetSubtype="0" fill="hold" nodeType="afterEffect">
                                  <p:stCondLst>
                                    <p:cond delay="0"/>
                                  </p:stCondLst>
                                  <p:childTnLst>
                                    <p:animRot by="8100000">
                                      <p:cBhvr>
                                        <p:cTn id="22" dur="2000" fill="hold"/>
                                        <p:tgtEl>
                                          <p:spTgt spid="1033"/>
                                        </p:tgtEl>
                                        <p:attrNameLst>
                                          <p:attrName>r</p:attrName>
                                        </p:attrNameLst>
                                      </p:cBhvr>
                                    </p:animRot>
                                  </p:childTnLst>
                                </p:cTn>
                              </p:par>
                              <p:par>
                                <p:cTn id="23" presetID="42" presetClass="path" presetSubtype="0" accel="50000" decel="50000" fill="hold" nodeType="withEffect">
                                  <p:stCondLst>
                                    <p:cond delay="0"/>
                                  </p:stCondLst>
                                  <p:childTnLst>
                                    <p:animMotion origin="layout" path="M -2.77778E-7 1.94541E-6 L -0.20226 0.29933 " pathEditMode="relative" rAng="0" ptsTypes="AA">
                                      <p:cBhvr>
                                        <p:cTn id="24" dur="2000" fill="hold"/>
                                        <p:tgtEl>
                                          <p:spTgt spid="1033"/>
                                        </p:tgtEl>
                                        <p:attrNameLst>
                                          <p:attrName>ppt_x</p:attrName>
                                          <p:attrName>ppt_y</p:attrName>
                                        </p:attrNameLst>
                                      </p:cBhvr>
                                      <p:rCtr x="-10122" y="14966"/>
                                    </p:animMotion>
                                  </p:childTnLst>
                                </p:cTn>
                              </p:par>
                            </p:childTnLst>
                          </p:cTn>
                        </p:par>
                        <p:par>
                          <p:cTn id="25" fill="hold">
                            <p:stCondLst>
                              <p:cond delay="8000"/>
                            </p:stCondLst>
                            <p:childTnLst>
                              <p:par>
                                <p:cTn id="26" presetID="8" presetClass="emph" presetSubtype="0" fill="hold" nodeType="afterEffect">
                                  <p:stCondLst>
                                    <p:cond delay="0"/>
                                  </p:stCondLst>
                                  <p:childTnLst>
                                    <p:animRot by="9600000">
                                      <p:cBhvr>
                                        <p:cTn id="27" dur="2000" fill="hold"/>
                                        <p:tgtEl>
                                          <p:spTgt spid="1035"/>
                                        </p:tgtEl>
                                        <p:attrNameLst>
                                          <p:attrName>r</p:attrName>
                                        </p:attrNameLst>
                                      </p:cBhvr>
                                    </p:animRot>
                                  </p:childTnLst>
                                </p:cTn>
                              </p:par>
                              <p:par>
                                <p:cTn id="28" presetID="42" presetClass="path" presetSubtype="0" accel="50000" decel="50000" fill="hold" nodeType="withEffect">
                                  <p:stCondLst>
                                    <p:cond delay="0"/>
                                  </p:stCondLst>
                                  <p:childTnLst>
                                    <p:animMotion origin="layout" path="M -4.72222E-6 -3.68494E-6 L 0.02414 0.43442 " pathEditMode="relative" rAng="0" ptsTypes="AA">
                                      <p:cBhvr>
                                        <p:cTn id="29" dur="2000" fill="hold"/>
                                        <p:tgtEl>
                                          <p:spTgt spid="1035"/>
                                        </p:tgtEl>
                                        <p:attrNameLst>
                                          <p:attrName>ppt_x</p:attrName>
                                          <p:attrName>ppt_y</p:attrName>
                                        </p:attrNameLst>
                                      </p:cBhvr>
                                      <p:rCtr x="1198" y="21721"/>
                                    </p:animMotion>
                                  </p:childTnLst>
                                </p:cTn>
                              </p:par>
                            </p:childTnLst>
                          </p:cTn>
                        </p:par>
                        <p:par>
                          <p:cTn id="30" fill="hold">
                            <p:stCondLst>
                              <p:cond delay="10000"/>
                            </p:stCondLst>
                            <p:childTnLst>
                              <p:par>
                                <p:cTn id="31" presetID="42" presetClass="path" presetSubtype="0" accel="50000" decel="50000" fill="hold" nodeType="afterEffect">
                                  <p:stCondLst>
                                    <p:cond delay="0"/>
                                  </p:stCondLst>
                                  <p:childTnLst>
                                    <p:animMotion origin="layout" path="M -3.61111E-6 -3.81217E-6 L 0.03525 0.56396 " pathEditMode="relative" rAng="0" ptsTypes="AA">
                                      <p:cBhvr>
                                        <p:cTn id="32" dur="2000" fill="hold"/>
                                        <p:tgtEl>
                                          <p:spTgt spid="1028"/>
                                        </p:tgtEl>
                                        <p:attrNameLst>
                                          <p:attrName>ppt_x</p:attrName>
                                          <p:attrName>ppt_y</p:attrName>
                                        </p:attrNameLst>
                                      </p:cBhvr>
                                      <p:rCtr x="1753" y="28198"/>
                                    </p:animMotion>
                                  </p:childTnLst>
                                </p:cTn>
                              </p:par>
                            </p:childTnLst>
                          </p:cTn>
                        </p:par>
                        <p:par>
                          <p:cTn id="33" fill="hold">
                            <p:stCondLst>
                              <p:cond delay="12000"/>
                            </p:stCondLst>
                            <p:childTnLst>
                              <p:par>
                                <p:cTn id="34" presetID="8" presetClass="emph" presetSubtype="0" fill="hold" nodeType="afterEffect">
                                  <p:stCondLst>
                                    <p:cond delay="0"/>
                                  </p:stCondLst>
                                  <p:childTnLst>
                                    <p:animRot by="27000000">
                                      <p:cBhvr>
                                        <p:cTn id="35" dur="2000" fill="hold"/>
                                        <p:tgtEl>
                                          <p:spTgt spid="1031"/>
                                        </p:tgtEl>
                                        <p:attrNameLst>
                                          <p:attrName>r</p:attrName>
                                        </p:attrNameLst>
                                      </p:cBhvr>
                                    </p:animRot>
                                  </p:childTnLst>
                                </p:cTn>
                              </p:par>
                              <p:par>
                                <p:cTn id="36" presetID="42" presetClass="path" presetSubtype="0" accel="50000" decel="50000" fill="hold" nodeType="withEffect">
                                  <p:stCondLst>
                                    <p:cond delay="0"/>
                                  </p:stCondLst>
                                  <p:childTnLst>
                                    <p:animMotion origin="layout" path="M -3.33333E-6 -4.3951E-7 L 0.025 0.43488 " pathEditMode="relative" rAng="0" ptsTypes="AA">
                                      <p:cBhvr>
                                        <p:cTn id="37" dur="2000" fill="hold"/>
                                        <p:tgtEl>
                                          <p:spTgt spid="1031"/>
                                        </p:tgtEl>
                                        <p:attrNameLst>
                                          <p:attrName>ppt_x</p:attrName>
                                          <p:attrName>ppt_y</p:attrName>
                                        </p:attrNameLst>
                                      </p:cBhvr>
                                      <p:rCtr x="1250" y="21744"/>
                                    </p:animMotion>
                                  </p:childTnLst>
                                </p:cTn>
                              </p:par>
                            </p:childTnLst>
                          </p:cTn>
                        </p:par>
                        <p:par>
                          <p:cTn id="38" fill="hold">
                            <p:stCondLst>
                              <p:cond delay="14000"/>
                            </p:stCondLst>
                            <p:childTnLst>
                              <p:par>
                                <p:cTn id="39" presetID="8" presetClass="emph" presetSubtype="0" fill="hold" nodeType="afterEffect">
                                  <p:stCondLst>
                                    <p:cond delay="0"/>
                                  </p:stCondLst>
                                  <p:childTnLst>
                                    <p:animRot by="27000000">
                                      <p:cBhvr>
                                        <p:cTn id="40" dur="2000" fill="hold"/>
                                        <p:tgtEl>
                                          <p:spTgt spid="1029"/>
                                        </p:tgtEl>
                                        <p:attrNameLst>
                                          <p:attrName>r</p:attrName>
                                        </p:attrNameLst>
                                      </p:cBhvr>
                                    </p:animRot>
                                  </p:childTnLst>
                                </p:cTn>
                              </p:par>
                              <p:par>
                                <p:cTn id="41" presetID="42" presetClass="path" presetSubtype="0" accel="50000" decel="50000" fill="hold" nodeType="withEffect">
                                  <p:stCondLst>
                                    <p:cond delay="0"/>
                                  </p:stCondLst>
                                  <p:childTnLst>
                                    <p:animMotion origin="layout" path="M -3.33333E-6 1.94541E-6 L 0.03334 0.33264 " pathEditMode="relative" rAng="0" ptsTypes="AA">
                                      <p:cBhvr>
                                        <p:cTn id="42" dur="2000" fill="hold"/>
                                        <p:tgtEl>
                                          <p:spTgt spid="1029"/>
                                        </p:tgtEl>
                                        <p:attrNameLst>
                                          <p:attrName>ppt_x</p:attrName>
                                          <p:attrName>ppt_y</p:attrName>
                                        </p:attrNameLst>
                                      </p:cBhvr>
                                      <p:rCtr x="1667" y="16632"/>
                                    </p:animMotion>
                                  </p:childTnLst>
                                </p:cTn>
                              </p:par>
                            </p:childTnLst>
                          </p:cTn>
                        </p:par>
                        <p:par>
                          <p:cTn id="43" fill="hold">
                            <p:stCondLst>
                              <p:cond delay="16000"/>
                            </p:stCondLst>
                            <p:childTnLst>
                              <p:par>
                                <p:cTn id="44" presetID="42" presetClass="path" presetSubtype="0" accel="50000" decel="50000" fill="hold" nodeType="afterEffect">
                                  <p:stCondLst>
                                    <p:cond delay="0"/>
                                  </p:stCondLst>
                                  <p:childTnLst>
                                    <p:animMotion origin="layout" path="M -2.22222E-6 -2.11196E-6 L 0.28611 0.45848 " pathEditMode="relative" rAng="0" ptsTypes="AA">
                                      <p:cBhvr>
                                        <p:cTn id="45" dur="2000" fill="hold"/>
                                        <p:tgtEl>
                                          <p:spTgt spid="1030"/>
                                        </p:tgtEl>
                                        <p:attrNameLst>
                                          <p:attrName>ppt_x</p:attrName>
                                          <p:attrName>ppt_y</p:attrName>
                                        </p:attrNameLst>
                                      </p:cBhvr>
                                      <p:rCtr x="14306" y="229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57200"/>
            <a:ext cx="8534400" cy="6001643"/>
          </a:xfrm>
          <a:prstGeom prst="rect">
            <a:avLst/>
          </a:prstGeom>
        </p:spPr>
        <p:txBody>
          <a:bodyPr wrap="square">
            <a:spAutoFit/>
          </a:bodyPr>
          <a:lstStyle/>
          <a:p>
            <a:pPr marL="609600" indent="-609600" algn="ctr">
              <a:buFontTx/>
              <a:buNone/>
            </a:pPr>
            <a:r>
              <a:rPr lang="zh-TW" altLang="en-US" sz="3200" dirty="0">
                <a:solidFill>
                  <a:srgbClr val="FFC000"/>
                </a:solidFill>
                <a:latin typeface="Times New Roman" pitchFamily="18" charset="0"/>
                <a:ea typeface="標楷體" pitchFamily="65" charset="-120"/>
              </a:rPr>
              <a:t>看哪</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神</a:t>
            </a:r>
            <a:r>
              <a:rPr lang="zh-TW" altLang="en-US" sz="3200" dirty="0">
                <a:solidFill>
                  <a:srgbClr val="FFC000"/>
                </a:solidFill>
                <a:latin typeface="Times New Roman" pitchFamily="18" charset="0"/>
                <a:ea typeface="標楷體" pitchFamily="65" charset="-120"/>
              </a:rPr>
              <a:t>的羔羊</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背</a:t>
            </a:r>
            <a:r>
              <a:rPr lang="zh-TW" altLang="en-US" sz="3200" dirty="0">
                <a:solidFill>
                  <a:srgbClr val="FFC000"/>
                </a:solidFill>
                <a:latin typeface="Times New Roman" pitchFamily="18" charset="0"/>
                <a:ea typeface="標楷體" pitchFamily="65" charset="-120"/>
              </a:rPr>
              <a:t>負世人罪孽</a:t>
            </a:r>
          </a:p>
          <a:p>
            <a:pPr marL="609600" indent="-609600" algn="ctr">
              <a:buFontTx/>
              <a:buNone/>
            </a:pPr>
            <a:r>
              <a:rPr lang="zh-TW" altLang="en-US" sz="3200" dirty="0" smtClean="0">
                <a:solidFill>
                  <a:srgbClr val="FFC000"/>
                </a:solidFill>
                <a:latin typeface="Times New Roman" pitchFamily="18" charset="0"/>
                <a:ea typeface="標楷體" pitchFamily="65" charset="-120"/>
              </a:rPr>
              <a:t>祂</a:t>
            </a:r>
            <a:r>
              <a:rPr lang="zh-TW" altLang="en-US" sz="3200" dirty="0">
                <a:solidFill>
                  <a:srgbClr val="FFC000"/>
                </a:solidFill>
                <a:latin typeface="Times New Roman" pitchFamily="18" charset="0"/>
                <a:ea typeface="標楷體" pitchFamily="65" charset="-120"/>
              </a:rPr>
              <a:t>被壓傷</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祂</a:t>
            </a:r>
            <a:r>
              <a:rPr lang="zh-TW" altLang="en-US" sz="3200" dirty="0">
                <a:solidFill>
                  <a:srgbClr val="FFC000"/>
                </a:solidFill>
                <a:latin typeface="Times New Roman" pitchFamily="18" charset="0"/>
                <a:ea typeface="標楷體" pitchFamily="65" charset="-120"/>
              </a:rPr>
              <a:t>受痛苦</a:t>
            </a:r>
          </a:p>
          <a:p>
            <a:pPr marL="609600" indent="-609600" algn="ctr">
              <a:buFontTx/>
              <a:buNone/>
            </a:pPr>
            <a:r>
              <a:rPr lang="zh-TW" altLang="en-US" sz="3200" dirty="0" smtClean="0">
                <a:solidFill>
                  <a:srgbClr val="FFC000"/>
                </a:solidFill>
                <a:latin typeface="Times New Roman" pitchFamily="18" charset="0"/>
                <a:ea typeface="標楷體" pitchFamily="65" charset="-120"/>
              </a:rPr>
              <a:t>被</a:t>
            </a:r>
            <a:r>
              <a:rPr lang="zh-TW" altLang="en-US" sz="3200" dirty="0">
                <a:solidFill>
                  <a:srgbClr val="FFC000"/>
                </a:solidFill>
                <a:latin typeface="Times New Roman" pitchFamily="18" charset="0"/>
                <a:ea typeface="標楷體" pitchFamily="65" charset="-120"/>
              </a:rPr>
              <a:t>懸掛在十字架</a:t>
            </a:r>
            <a:r>
              <a:rPr lang="zh-TW" altLang="en-US" sz="3200" dirty="0" smtClean="0">
                <a:solidFill>
                  <a:srgbClr val="FFC000"/>
                </a:solidFill>
                <a:latin typeface="Times New Roman" pitchFamily="18" charset="0"/>
                <a:ea typeface="標楷體" pitchFamily="65" charset="-120"/>
              </a:rPr>
              <a:t>上</a:t>
            </a:r>
            <a:endParaRPr lang="en-US" altLang="zh-TW" sz="3200" dirty="0" smtClean="0">
              <a:solidFill>
                <a:srgbClr val="FFC000"/>
              </a:solidFill>
              <a:latin typeface="Times New Roman" pitchFamily="18" charset="0"/>
              <a:ea typeface="標楷體" pitchFamily="65" charset="-120"/>
            </a:endParaRPr>
          </a:p>
          <a:p>
            <a:pPr marL="609600" indent="-609600" algn="ctr">
              <a:buFontTx/>
              <a:buNone/>
            </a:pPr>
            <a:r>
              <a:rPr lang="zh-TW" altLang="en-US" sz="3200" dirty="0">
                <a:solidFill>
                  <a:srgbClr val="FFC000"/>
                </a:solidFill>
                <a:latin typeface="Times New Roman" pitchFamily="18" charset="0"/>
                <a:ea typeface="標楷體" pitchFamily="65" charset="-120"/>
              </a:rPr>
              <a:t>聽哪</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在</a:t>
            </a:r>
            <a:r>
              <a:rPr lang="zh-TW" altLang="en-US" sz="3200" dirty="0">
                <a:solidFill>
                  <a:srgbClr val="FFC000"/>
                </a:solidFill>
                <a:latin typeface="Times New Roman" pitchFamily="18" charset="0"/>
                <a:ea typeface="標楷體" pitchFamily="65" charset="-120"/>
              </a:rPr>
              <a:t>十字架上</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祂</a:t>
            </a:r>
            <a:r>
              <a:rPr lang="zh-TW" altLang="en-US" sz="3200" dirty="0">
                <a:solidFill>
                  <a:srgbClr val="FFC000"/>
                </a:solidFill>
                <a:latin typeface="Times New Roman" pitchFamily="18" charset="0"/>
                <a:ea typeface="標楷體" pitchFamily="65" charset="-120"/>
              </a:rPr>
              <a:t>大聲喊叫說</a:t>
            </a:r>
            <a:r>
              <a:rPr lang="en-US" altLang="zh-TW" sz="3200" dirty="0">
                <a:solidFill>
                  <a:srgbClr val="FFC000"/>
                </a:solidFill>
                <a:latin typeface="Times New Roman" pitchFamily="18" charset="0"/>
                <a:ea typeface="標楷體" pitchFamily="65" charset="-120"/>
              </a:rPr>
              <a:t>:</a:t>
            </a:r>
          </a:p>
          <a:p>
            <a:pPr marL="609600" indent="-609600" algn="ctr">
              <a:buFontTx/>
              <a:buNone/>
            </a:pPr>
            <a:r>
              <a:rPr lang="en-US" altLang="zh-TW" sz="3200" dirty="0" smtClean="0">
                <a:solidFill>
                  <a:srgbClr val="FFC000"/>
                </a:solidFill>
                <a:latin typeface="Times New Roman" pitchFamily="18" charset="0"/>
                <a:ea typeface="標楷體" pitchFamily="65" charset="-120"/>
              </a:rPr>
              <a:t>“</a:t>
            </a:r>
            <a:r>
              <a:rPr lang="zh-TW" altLang="en-US" sz="3200" dirty="0">
                <a:solidFill>
                  <a:srgbClr val="FFC000"/>
                </a:solidFill>
                <a:latin typeface="Times New Roman" pitchFamily="18" charset="0"/>
                <a:ea typeface="標楷體" pitchFamily="65" charset="-120"/>
              </a:rPr>
              <a:t>我的神阿</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我</a:t>
            </a:r>
            <a:r>
              <a:rPr lang="zh-TW" altLang="en-US" sz="3200" dirty="0">
                <a:solidFill>
                  <a:srgbClr val="FFC000"/>
                </a:solidFill>
                <a:latin typeface="Times New Roman" pitchFamily="18" charset="0"/>
                <a:ea typeface="標楷體" pitchFamily="65" charset="-120"/>
              </a:rPr>
              <a:t>的神阿</a:t>
            </a:r>
            <a:r>
              <a:rPr lang="en-US" altLang="zh-TW" sz="3200" dirty="0">
                <a:solidFill>
                  <a:srgbClr val="FFC000"/>
                </a:solidFill>
                <a:latin typeface="Times New Roman" pitchFamily="18" charset="0"/>
                <a:ea typeface="標楷體" pitchFamily="65" charset="-120"/>
              </a:rPr>
              <a:t>!</a:t>
            </a:r>
          </a:p>
          <a:p>
            <a:pPr marL="609600" indent="-609600" algn="ctr">
              <a:buFontTx/>
              <a:buNone/>
            </a:pPr>
            <a:r>
              <a:rPr lang="zh-TW" altLang="en-US" sz="3200" dirty="0" smtClean="0">
                <a:solidFill>
                  <a:srgbClr val="FFC000"/>
                </a:solidFill>
                <a:latin typeface="Times New Roman" pitchFamily="18" charset="0"/>
                <a:ea typeface="標楷體" pitchFamily="65" charset="-120"/>
              </a:rPr>
              <a:t>祢</a:t>
            </a:r>
            <a:r>
              <a:rPr lang="zh-TW" altLang="en-US" sz="3200" dirty="0">
                <a:solidFill>
                  <a:srgbClr val="FFC000"/>
                </a:solidFill>
                <a:latin typeface="Times New Roman" pitchFamily="18" charset="0"/>
                <a:ea typeface="標楷體" pitchFamily="65" charset="-120"/>
              </a:rPr>
              <a:t>為什麼離棄我</a:t>
            </a:r>
            <a:r>
              <a:rPr lang="en-US" altLang="zh-TW" sz="3200" dirty="0" smtClean="0">
                <a:solidFill>
                  <a:srgbClr val="FFC000"/>
                </a:solidFill>
                <a:latin typeface="Times New Roman" pitchFamily="18" charset="0"/>
                <a:ea typeface="標楷體" pitchFamily="65" charset="-120"/>
              </a:rPr>
              <a:t>?”</a:t>
            </a:r>
          </a:p>
          <a:p>
            <a:pPr marL="609600" indent="-609600" algn="ctr">
              <a:buFontTx/>
              <a:buNone/>
            </a:pPr>
            <a:r>
              <a:rPr lang="zh-TW" altLang="en-US" sz="3200" dirty="0">
                <a:solidFill>
                  <a:srgbClr val="FFC000"/>
                </a:solidFill>
                <a:latin typeface="Times New Roman" pitchFamily="18" charset="0"/>
                <a:ea typeface="標楷體" pitchFamily="65" charset="-120"/>
              </a:rPr>
              <a:t>因為祂愛世人</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祂</a:t>
            </a:r>
            <a:r>
              <a:rPr lang="zh-TW" altLang="en-US" sz="3200" dirty="0">
                <a:solidFill>
                  <a:srgbClr val="FFC000"/>
                </a:solidFill>
                <a:latin typeface="Times New Roman" pitchFamily="18" charset="0"/>
                <a:ea typeface="標楷體" pitchFamily="65" charset="-120"/>
              </a:rPr>
              <a:t>甘願把命喪</a:t>
            </a:r>
          </a:p>
          <a:p>
            <a:pPr marL="609600" indent="-609600" algn="ctr">
              <a:buFontTx/>
              <a:buNone/>
            </a:pPr>
            <a:r>
              <a:rPr lang="zh-TW" altLang="en-US" sz="3200" dirty="0">
                <a:solidFill>
                  <a:srgbClr val="FFC000"/>
                </a:solidFill>
                <a:latin typeface="Times New Roman" pitchFamily="18" charset="0"/>
                <a:ea typeface="標楷體" pitchFamily="65" charset="-120"/>
              </a:rPr>
              <a:t>偉大的救贖</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奇</a:t>
            </a:r>
            <a:r>
              <a:rPr lang="zh-TW" altLang="en-US" sz="3200" dirty="0">
                <a:solidFill>
                  <a:srgbClr val="FFC000"/>
                </a:solidFill>
                <a:latin typeface="Times New Roman" pitchFamily="18" charset="0"/>
                <a:ea typeface="標楷體" pitchFamily="65" charset="-120"/>
              </a:rPr>
              <a:t>妙的救恩</a:t>
            </a:r>
          </a:p>
          <a:p>
            <a:pPr marL="609600" indent="-609600" algn="ctr">
              <a:buFontTx/>
              <a:buNone/>
            </a:pPr>
            <a:r>
              <a:rPr lang="zh-TW" altLang="en-US" sz="3200" dirty="0">
                <a:solidFill>
                  <a:srgbClr val="FFC000"/>
                </a:solidFill>
                <a:latin typeface="Times New Roman" pitchFamily="18" charset="0"/>
                <a:ea typeface="標楷體" pitchFamily="65" charset="-120"/>
              </a:rPr>
              <a:t>成了</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成</a:t>
            </a:r>
            <a:r>
              <a:rPr lang="zh-TW" altLang="en-US" sz="3200" dirty="0">
                <a:solidFill>
                  <a:srgbClr val="FFC000"/>
                </a:solidFill>
                <a:latin typeface="Times New Roman" pitchFamily="18" charset="0"/>
                <a:ea typeface="標楷體" pitchFamily="65" charset="-120"/>
              </a:rPr>
              <a:t>了</a:t>
            </a:r>
            <a:r>
              <a:rPr lang="en-US" altLang="zh-TW" sz="3200" dirty="0" smtClean="0">
                <a:solidFill>
                  <a:srgbClr val="FFC000"/>
                </a:solidFill>
                <a:latin typeface="Times New Roman" pitchFamily="18" charset="0"/>
                <a:ea typeface="標楷體" pitchFamily="65" charset="-120"/>
              </a:rPr>
              <a:t>!</a:t>
            </a:r>
            <a:r>
              <a:rPr lang="zh-TW" altLang="en-US" sz="3200" dirty="0" smtClean="0">
                <a:solidFill>
                  <a:srgbClr val="FFC000"/>
                </a:solidFill>
                <a:latin typeface="Times New Roman" pitchFamily="18" charset="0"/>
                <a:ea typeface="標楷體" pitchFamily="65" charset="-120"/>
              </a:rPr>
              <a:t>成</a:t>
            </a:r>
            <a:r>
              <a:rPr lang="zh-TW" altLang="en-US" sz="3200" dirty="0">
                <a:solidFill>
                  <a:srgbClr val="FFC000"/>
                </a:solidFill>
                <a:latin typeface="Times New Roman" pitchFamily="18" charset="0"/>
                <a:ea typeface="標楷體" pitchFamily="65" charset="-120"/>
              </a:rPr>
              <a:t>了</a:t>
            </a:r>
            <a:r>
              <a:rPr lang="en-US" altLang="zh-TW" sz="3200" dirty="0">
                <a:solidFill>
                  <a:srgbClr val="FFC000"/>
                </a:solidFill>
                <a:latin typeface="Times New Roman" pitchFamily="18" charset="0"/>
                <a:ea typeface="標楷體" pitchFamily="65" charset="-120"/>
              </a:rPr>
              <a:t>!</a:t>
            </a:r>
            <a:endParaRPr lang="zh-TW" altLang="en-US" sz="3200" dirty="0">
              <a:solidFill>
                <a:srgbClr val="FFC000"/>
              </a:solidFill>
              <a:latin typeface="Times New Roman" pitchFamily="18" charset="0"/>
              <a:ea typeface="標楷體" pitchFamily="65" charset="-120"/>
            </a:endParaRPr>
          </a:p>
          <a:p>
            <a:pPr marL="609600" indent="-609600" algn="ctr">
              <a:buFontTx/>
              <a:buNone/>
            </a:pPr>
            <a:endParaRPr lang="en-US" altLang="zh-TW" sz="3200" dirty="0">
              <a:solidFill>
                <a:srgbClr val="99FF99"/>
              </a:solidFill>
              <a:latin typeface="Times New Roman" pitchFamily="18" charset="0"/>
              <a:ea typeface="標楷體" pitchFamily="65" charset="-120"/>
            </a:endParaRPr>
          </a:p>
          <a:p>
            <a:pPr marL="609600" indent="-609600" algn="ctr">
              <a:buFontTx/>
              <a:buNone/>
            </a:pPr>
            <a:endParaRPr lang="zh-TW" altLang="en-US" sz="3200" dirty="0">
              <a:solidFill>
                <a:srgbClr val="99FF99"/>
              </a:solidFill>
              <a:latin typeface="Times New Roman" pitchFamily="18" charset="0"/>
              <a:ea typeface="標楷體" pitchFamily="65" charset="-120"/>
            </a:endParaRPr>
          </a:p>
          <a:p>
            <a:pPr marL="609600" indent="-609600" algn="ctr" eaLnBrk="1" hangingPunct="1">
              <a:buFontTx/>
              <a:buNone/>
            </a:pPr>
            <a:endParaRPr lang="zh-TW" altLang="en-US" sz="3200" dirty="0">
              <a:solidFill>
                <a:srgbClr val="FFC000"/>
              </a:solidFill>
              <a:latin typeface="Times New Roman" pitchFamily="18" charset="0"/>
              <a:ea typeface="標楷體" pitchFamily="65" charset="-120"/>
            </a:endParaRPr>
          </a:p>
        </p:txBody>
      </p:sp>
      <p:sp>
        <p:nvSpPr>
          <p:cNvPr id="3"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ea typeface="標楷體" pitchFamily="65" charset="-120"/>
                <a:cs typeface="Times New Roman" pitchFamily="18" charset="0"/>
              </a:rPr>
              <a:t>成了</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pic>
        <p:nvPicPr>
          <p:cNvPr id="5"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47244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827463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21655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736570"/>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人們需要主</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dirty="0">
                <a:solidFill>
                  <a:srgbClr val="FFC000"/>
                </a:solidFill>
                <a:latin typeface="DFKai-SB" pitchFamily="65" charset="-120"/>
                <a:ea typeface="DFKai-SB" pitchFamily="65" charset="-120"/>
              </a:rPr>
              <a:t>人們走過我身旁，他們眼中流露出；</a:t>
            </a:r>
            <a:r>
              <a:rPr lang="en-US" dirty="0">
                <a:solidFill>
                  <a:srgbClr val="FFC000"/>
                </a:solidFill>
                <a:latin typeface="DFKai-SB" pitchFamily="65" charset="-120"/>
                <a:ea typeface="DFKai-SB" pitchFamily="65" charset="-120"/>
              </a:rPr>
              <a:t/>
            </a:r>
            <a:br>
              <a:rPr 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心中空虛與愁煩，走向未知路。</a:t>
            </a:r>
            <a:r>
              <a:rPr lang="en-US" dirty="0">
                <a:solidFill>
                  <a:srgbClr val="FFC000"/>
                </a:solidFill>
                <a:latin typeface="DFKai-SB" pitchFamily="65" charset="-120"/>
                <a:ea typeface="DFKai-SB" pitchFamily="65" charset="-120"/>
              </a:rPr>
              <a:t/>
            </a:r>
            <a:br>
              <a:rPr 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人生路程極艱難，整日心恐懼</a:t>
            </a:r>
            <a:r>
              <a:rPr lang="zh-TW" altLang="en-US" dirty="0" smtClean="0">
                <a:solidFill>
                  <a:srgbClr val="FFC000"/>
                </a:solidFill>
                <a:latin typeface="DFKai-SB" pitchFamily="65" charset="-120"/>
                <a:ea typeface="DFKai-SB" pitchFamily="65" charset="-120"/>
              </a:rPr>
              <a:t>，</a:t>
            </a:r>
            <a:endParaRPr lang="en-US" altLang="zh-TW" dirty="0">
              <a:solidFill>
                <a:srgbClr val="FFC000"/>
              </a:solidFill>
              <a:latin typeface="DFKai-SB" pitchFamily="65" charset="-120"/>
              <a:ea typeface="DFKai-SB" pitchFamily="65" charset="-120"/>
            </a:endParaRPr>
          </a:p>
          <a:p>
            <a:pPr marL="0" lvl="0" indent="0" algn="ctr">
              <a:buNone/>
            </a:pPr>
            <a:r>
              <a:rPr lang="zh-TW" altLang="en-US" dirty="0" smtClean="0">
                <a:solidFill>
                  <a:srgbClr val="FFC000"/>
                </a:solidFill>
                <a:latin typeface="DFKai-SB" pitchFamily="65" charset="-120"/>
                <a:ea typeface="DFKai-SB" pitchFamily="65" charset="-120"/>
              </a:rPr>
              <a:t>歡</a:t>
            </a:r>
            <a:r>
              <a:rPr lang="zh-TW" altLang="en-US" dirty="0">
                <a:solidFill>
                  <a:srgbClr val="FFC000"/>
                </a:solidFill>
                <a:latin typeface="DFKai-SB" pitchFamily="65" charset="-120"/>
                <a:ea typeface="DFKai-SB" pitchFamily="65" charset="-120"/>
              </a:rPr>
              <a:t>笑掩飾心哭泣，耶穌能醫治</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lvl="0" indent="0" algn="ctr">
              <a:buNone/>
            </a:pPr>
            <a:endParaRPr lang="en-US"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人們需要主，人們需要主</a:t>
            </a:r>
            <a:r>
              <a:rPr lang="zh-TW" altLang="en-US" dirty="0" smtClean="0">
                <a:solidFill>
                  <a:srgbClr val="FFC000"/>
                </a:solidFill>
                <a:latin typeface="DFKai-SB" pitchFamily="65" charset="-120"/>
                <a:ea typeface="DFKai-SB" pitchFamily="65" charset="-120"/>
              </a:rPr>
              <a:t>。</a:t>
            </a:r>
            <a:endParaRPr lang="en-US" altLang="zh-TW" dirty="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當</a:t>
            </a:r>
            <a:r>
              <a:rPr lang="zh-TW" altLang="en-US" dirty="0">
                <a:solidFill>
                  <a:srgbClr val="FFC000"/>
                </a:solidFill>
                <a:latin typeface="DFKai-SB" pitchFamily="65" charset="-120"/>
                <a:ea typeface="DFKai-SB" pitchFamily="65" charset="-120"/>
              </a:rPr>
              <a:t>美夢破滅之時，他為人開路</a:t>
            </a:r>
            <a:r>
              <a:rPr lang="zh-TW" altLang="en-US" dirty="0" smtClean="0">
                <a:solidFill>
                  <a:srgbClr val="FFC000"/>
                </a:solidFill>
                <a:latin typeface="DFKai-SB" pitchFamily="65" charset="-120"/>
                <a:ea typeface="DFKai-SB" pitchFamily="65" charset="-120"/>
              </a:rPr>
              <a:t>。</a:t>
            </a:r>
            <a:endParaRPr lang="en-US" altLang="zh-TW" dirty="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人</a:t>
            </a:r>
            <a:r>
              <a:rPr lang="zh-TW" altLang="en-US" dirty="0">
                <a:solidFill>
                  <a:srgbClr val="FFC000"/>
                </a:solidFill>
                <a:latin typeface="DFKai-SB" pitchFamily="65" charset="-120"/>
                <a:ea typeface="DFKai-SB" pitchFamily="65" charset="-120"/>
              </a:rPr>
              <a:t>們需要主，人們需要主</a:t>
            </a:r>
            <a:r>
              <a:rPr lang="zh-TW" altLang="en-US" dirty="0" smtClean="0">
                <a:solidFill>
                  <a:srgbClr val="FFC000"/>
                </a:solidFill>
                <a:latin typeface="DFKai-SB" pitchFamily="65" charset="-120"/>
                <a:ea typeface="DFKai-SB" pitchFamily="65" charset="-120"/>
              </a:rPr>
              <a:t>。</a:t>
            </a:r>
            <a:endParaRPr lang="en-US" altLang="zh-TW" dirty="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何</a:t>
            </a:r>
            <a:r>
              <a:rPr lang="zh-TW" altLang="en-US" dirty="0">
                <a:solidFill>
                  <a:srgbClr val="FFC000"/>
                </a:solidFill>
                <a:latin typeface="DFKai-SB" pitchFamily="65" charset="-120"/>
                <a:ea typeface="DFKai-SB" pitchFamily="65" charset="-120"/>
              </a:rPr>
              <a:t>時我們才知，人們需要主。</a:t>
            </a:r>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30126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人們需要主</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lvl="0" indent="0" algn="ctr">
              <a:buNone/>
            </a:pPr>
            <a:r>
              <a:rPr lang="zh-TW" altLang="en-US" dirty="0">
                <a:solidFill>
                  <a:srgbClr val="FFC000"/>
                </a:solidFill>
                <a:latin typeface="DFKai-SB" pitchFamily="65" charset="-120"/>
                <a:ea typeface="DFKai-SB" pitchFamily="65" charset="-120"/>
              </a:rPr>
              <a:t>主召我們發真光，現世代對錯不分；</a:t>
            </a:r>
            <a:r>
              <a:rPr lang="en-US" dirty="0">
                <a:solidFill>
                  <a:srgbClr val="FFC000"/>
                </a:solidFill>
                <a:latin typeface="DFKai-SB" pitchFamily="65" charset="-120"/>
                <a:ea typeface="DFKai-SB" pitchFamily="65" charset="-120"/>
              </a:rPr>
              <a:t/>
            </a:r>
            <a:br>
              <a:rPr 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有代價嫌太高，向失喪人傳福音。</a:t>
            </a:r>
            <a:r>
              <a:rPr lang="en-US" dirty="0">
                <a:solidFill>
                  <a:srgbClr val="FFC000"/>
                </a:solidFill>
                <a:latin typeface="DFKai-SB" pitchFamily="65" charset="-120"/>
                <a:ea typeface="DFKai-SB" pitchFamily="65" charset="-120"/>
              </a:rPr>
              <a:t/>
            </a:r>
            <a:br>
              <a:rPr 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當人們背負重擔，祂以愛同擔，</a:t>
            </a:r>
            <a:r>
              <a:rPr lang="en-US" dirty="0">
                <a:solidFill>
                  <a:srgbClr val="FFC000"/>
                </a:solidFill>
                <a:latin typeface="DFKai-SB" pitchFamily="65" charset="-120"/>
                <a:ea typeface="DFKai-SB" pitchFamily="65" charset="-120"/>
              </a:rPr>
              <a:t/>
            </a:r>
            <a:br>
              <a:rPr 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只有我們能傳揚，永生的真道。</a:t>
            </a:r>
            <a:endParaRPr lang="en-US" dirty="0">
              <a:solidFill>
                <a:srgbClr val="FFC000"/>
              </a:solidFill>
              <a:latin typeface="DFKai-SB" pitchFamily="65" charset="-120"/>
              <a:ea typeface="DFKai-SB" pitchFamily="65" charset="-120"/>
            </a:endParaRPr>
          </a:p>
          <a:p>
            <a:pPr marL="0" lvl="0" indent="0" algn="ctr">
              <a:buNone/>
            </a:pPr>
            <a:endParaRPr lang="en-US"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人們需要主，人們需要主</a:t>
            </a:r>
            <a:r>
              <a:rPr lang="zh-TW" altLang="en-US" dirty="0" smtClean="0">
                <a:solidFill>
                  <a:srgbClr val="FFC000"/>
                </a:solidFill>
                <a:latin typeface="DFKai-SB" pitchFamily="65" charset="-120"/>
                <a:ea typeface="DFKai-SB" pitchFamily="65" charset="-120"/>
              </a:rPr>
              <a:t>。</a:t>
            </a:r>
            <a:endParaRPr lang="en-US" altLang="zh-TW" dirty="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當</a:t>
            </a:r>
            <a:r>
              <a:rPr lang="zh-TW" altLang="en-US" dirty="0">
                <a:solidFill>
                  <a:srgbClr val="FFC000"/>
                </a:solidFill>
                <a:latin typeface="DFKai-SB" pitchFamily="65" charset="-120"/>
                <a:ea typeface="DFKai-SB" pitchFamily="65" charset="-120"/>
              </a:rPr>
              <a:t>美夢破滅之時，他為人開路</a:t>
            </a:r>
            <a:r>
              <a:rPr lang="zh-TW" altLang="en-US" dirty="0" smtClean="0">
                <a:solidFill>
                  <a:srgbClr val="FFC000"/>
                </a:solidFill>
                <a:latin typeface="DFKai-SB" pitchFamily="65" charset="-120"/>
                <a:ea typeface="DFKai-SB" pitchFamily="65" charset="-120"/>
              </a:rPr>
              <a:t>。</a:t>
            </a:r>
            <a:endParaRPr lang="en-US" altLang="zh-TW" dirty="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人</a:t>
            </a:r>
            <a:r>
              <a:rPr lang="zh-TW" altLang="en-US" dirty="0">
                <a:solidFill>
                  <a:srgbClr val="FFC000"/>
                </a:solidFill>
                <a:latin typeface="DFKai-SB" pitchFamily="65" charset="-120"/>
                <a:ea typeface="DFKai-SB" pitchFamily="65" charset="-120"/>
              </a:rPr>
              <a:t>們需要主，人們需要主</a:t>
            </a:r>
            <a:r>
              <a:rPr lang="zh-TW" altLang="en-US" dirty="0" smtClean="0">
                <a:solidFill>
                  <a:srgbClr val="FFC000"/>
                </a:solidFill>
                <a:latin typeface="DFKai-SB" pitchFamily="65" charset="-120"/>
                <a:ea typeface="DFKai-SB" pitchFamily="65" charset="-120"/>
              </a:rPr>
              <a:t>。</a:t>
            </a:r>
            <a:endParaRPr lang="en-US" altLang="zh-TW" dirty="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何</a:t>
            </a:r>
            <a:r>
              <a:rPr lang="zh-TW" altLang="en-US" dirty="0">
                <a:solidFill>
                  <a:srgbClr val="FFC000"/>
                </a:solidFill>
                <a:latin typeface="DFKai-SB" pitchFamily="65" charset="-120"/>
                <a:ea typeface="DFKai-SB" pitchFamily="65" charset="-120"/>
              </a:rPr>
              <a:t>時我們才知，人們需要主。</a:t>
            </a:r>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49530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918485"/>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502846"/>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You raise me up </a:t>
            </a:r>
            <a:r>
              <a:rPr lang="en-US" sz="1400" dirty="0" smtClean="0">
                <a:solidFill>
                  <a:srgbClr val="FFC000"/>
                </a:solidFill>
              </a:rPr>
              <a:t>(</a:t>
            </a:r>
            <a:r>
              <a:rPr lang="zh-TW" altLang="en-US" sz="1600" dirty="0" smtClean="0">
                <a:solidFill>
                  <a:srgbClr val="FFC000"/>
                </a:solidFill>
                <a:latin typeface="DFKai-SB" pitchFamily="65" charset="-120"/>
                <a:ea typeface="DFKai-SB" pitchFamily="65" charset="-120"/>
              </a:rPr>
              <a:t>你</a:t>
            </a:r>
            <a:r>
              <a:rPr lang="zh-TW" altLang="en-US" sz="1600" dirty="0">
                <a:solidFill>
                  <a:srgbClr val="FFC000"/>
                </a:solidFill>
                <a:latin typeface="DFKai-SB" pitchFamily="65" charset="-120"/>
                <a:ea typeface="DFKai-SB" pitchFamily="65" charset="-120"/>
              </a:rPr>
              <a:t>將我高</a:t>
            </a:r>
            <a:r>
              <a:rPr lang="zh-TW" altLang="en-US" sz="1600" dirty="0" smtClean="0">
                <a:solidFill>
                  <a:srgbClr val="FFC000"/>
                </a:solidFill>
                <a:latin typeface="DFKai-SB" pitchFamily="65" charset="-120"/>
                <a:ea typeface="DFKai-SB" pitchFamily="65" charset="-120"/>
              </a:rPr>
              <a:t>舉</a:t>
            </a:r>
            <a:r>
              <a:rPr lang="en-US" altLang="zh-TW" sz="1600" dirty="0" smtClean="0">
                <a:solidFill>
                  <a:srgbClr val="FFC000"/>
                </a:solidFill>
                <a:latin typeface="DFKai-SB" pitchFamily="65" charset="-120"/>
                <a:ea typeface="DFKai-SB" pitchFamily="65" charset="-120"/>
              </a:rPr>
              <a:t>)</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rPr>
              <a:t>When I am down and, oh my soul, so weary</a:t>
            </a:r>
          </a:p>
          <a:p>
            <a:pPr marL="0" indent="0" algn="ctr">
              <a:buNone/>
            </a:pPr>
            <a:r>
              <a:rPr lang="zh-TW" altLang="en-US" dirty="0">
                <a:solidFill>
                  <a:srgbClr val="FFC000"/>
                </a:solidFill>
                <a:latin typeface="DFKai-SB" pitchFamily="65" charset="-120"/>
                <a:ea typeface="DFKai-SB" pitchFamily="65" charset="-120"/>
              </a:rPr>
              <a:t>當我失落時，噢，我的靈魂，感到多麽的</a:t>
            </a:r>
            <a:r>
              <a:rPr lang="zh-TW" altLang="en-US" dirty="0" smtClean="0">
                <a:solidFill>
                  <a:srgbClr val="FFC000"/>
                </a:solidFill>
                <a:latin typeface="DFKai-SB" pitchFamily="65" charset="-120"/>
                <a:ea typeface="DFKai-SB" pitchFamily="65" charset="-120"/>
              </a:rPr>
              <a:t>疲</a:t>
            </a:r>
            <a:r>
              <a:rPr lang="zh-TW" altLang="en-US" dirty="0">
                <a:solidFill>
                  <a:srgbClr val="FFC000"/>
                </a:solidFill>
                <a:latin typeface="DFKai-SB" pitchFamily="65" charset="-120"/>
                <a:ea typeface="DFKai-SB" pitchFamily="65" charset="-120"/>
              </a:rPr>
              <a:t>憊</a:t>
            </a:r>
            <a:endParaRPr lang="en-US" dirty="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When troubles come and my heart burdened be</a:t>
            </a:r>
          </a:p>
          <a:p>
            <a:pPr marL="0" indent="0" algn="ctr">
              <a:buNone/>
            </a:pPr>
            <a:r>
              <a:rPr lang="zh-TW" altLang="en-US" dirty="0">
                <a:solidFill>
                  <a:srgbClr val="FFC000"/>
                </a:solidFill>
                <a:latin typeface="DFKai-SB" pitchFamily="65" charset="-120"/>
                <a:ea typeface="DFKai-SB" pitchFamily="65" charset="-120"/>
              </a:rPr>
              <a:t>當困難來臨時，我的心倍感沉重</a:t>
            </a:r>
            <a:endParaRPr lang="en-US" altLang="zh-TW"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Then, I am still and wait here in the silence</a:t>
            </a:r>
          </a:p>
          <a:p>
            <a:pPr marL="0" indent="0" algn="ctr">
              <a:buNone/>
            </a:pPr>
            <a:r>
              <a:rPr lang="zh-TW" altLang="en-US" dirty="0">
                <a:solidFill>
                  <a:srgbClr val="FFC000"/>
                </a:solidFill>
                <a:latin typeface="DFKai-SB" pitchFamily="65" charset="-120"/>
                <a:ea typeface="DFKai-SB" pitchFamily="65" charset="-120"/>
              </a:rPr>
              <a:t>然後，</a:t>
            </a:r>
            <a:r>
              <a:rPr lang="zh-TW" altLang="en-US" dirty="0" smtClean="0">
                <a:solidFill>
                  <a:srgbClr val="FFC000"/>
                </a:solidFill>
                <a:latin typeface="DFKai-SB" pitchFamily="65" charset="-120"/>
                <a:ea typeface="DFKai-SB" pitchFamily="65" charset="-120"/>
              </a:rPr>
              <a:t>我會</a:t>
            </a:r>
            <a:r>
              <a:rPr lang="zh-TW" altLang="en-US" dirty="0">
                <a:solidFill>
                  <a:srgbClr val="FFC000"/>
                </a:solidFill>
                <a:latin typeface="DFKai-SB" pitchFamily="65" charset="-120"/>
                <a:ea typeface="DFKai-SB" pitchFamily="65" charset="-120"/>
              </a:rPr>
              <a:t>安靜在沉默中等</a:t>
            </a:r>
            <a:r>
              <a:rPr lang="zh-TW" altLang="en-US" dirty="0" smtClean="0">
                <a:solidFill>
                  <a:srgbClr val="FFC000"/>
                </a:solidFill>
                <a:latin typeface="DFKai-SB" pitchFamily="65" charset="-120"/>
                <a:ea typeface="DFKai-SB" pitchFamily="65" charset="-120"/>
              </a:rPr>
              <a:t>待</a:t>
            </a:r>
            <a:endParaRPr lang="en-US" altLang="zh-TW"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Until you come and sit a while with me</a:t>
            </a:r>
          </a:p>
          <a:p>
            <a:pPr marL="0" indent="0" algn="ctr">
              <a:buNone/>
            </a:pPr>
            <a:r>
              <a:rPr lang="zh-TW" altLang="en-US" dirty="0">
                <a:solidFill>
                  <a:srgbClr val="FFC000"/>
                </a:solidFill>
                <a:latin typeface="DFKai-SB" pitchFamily="65" charset="-120"/>
                <a:ea typeface="DFKai-SB" pitchFamily="65" charset="-120"/>
              </a:rPr>
              <a:t>直等到祢來，與我小坐片刻</a:t>
            </a:r>
            <a:endParaRPr lang="en-US" b="1" dirty="0" smtClean="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48006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2701620"/>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en-US" sz="1400" b="1" dirty="0" smtClean="0">
                <a:solidFill>
                  <a:srgbClr val="FFC000"/>
                </a:solidFill>
              </a:rPr>
              <a:t>You raise me up </a:t>
            </a:r>
            <a:r>
              <a:rPr lang="en-US" sz="1400" dirty="0" smtClean="0">
                <a:solidFill>
                  <a:srgbClr val="FFC000"/>
                </a:solidFill>
              </a:rPr>
              <a:t>(</a:t>
            </a:r>
            <a:r>
              <a:rPr lang="zh-TW" altLang="en-US" sz="1600" dirty="0" smtClean="0">
                <a:solidFill>
                  <a:srgbClr val="FFC000"/>
                </a:solidFill>
                <a:latin typeface="DFKai-SB" pitchFamily="65" charset="-120"/>
                <a:ea typeface="DFKai-SB" pitchFamily="65" charset="-120"/>
              </a:rPr>
              <a:t>你</a:t>
            </a:r>
            <a:r>
              <a:rPr lang="zh-TW" altLang="en-US" sz="1600" dirty="0">
                <a:solidFill>
                  <a:srgbClr val="FFC000"/>
                </a:solidFill>
                <a:latin typeface="DFKai-SB" pitchFamily="65" charset="-120"/>
                <a:ea typeface="DFKai-SB" pitchFamily="65" charset="-120"/>
              </a:rPr>
              <a:t>將我高</a:t>
            </a:r>
            <a:r>
              <a:rPr lang="zh-TW" altLang="en-US" sz="1600" dirty="0" smtClean="0">
                <a:solidFill>
                  <a:srgbClr val="FFC000"/>
                </a:solidFill>
                <a:latin typeface="DFKai-SB" pitchFamily="65" charset="-120"/>
                <a:ea typeface="DFKai-SB" pitchFamily="65" charset="-120"/>
              </a:rPr>
              <a:t>舉</a:t>
            </a:r>
            <a:r>
              <a:rPr lang="en-US" altLang="zh-TW" sz="1600" dirty="0" smtClean="0">
                <a:solidFill>
                  <a:srgbClr val="FFC000"/>
                </a:solidFill>
                <a:latin typeface="DFKai-SB" pitchFamily="65" charset="-120"/>
                <a:ea typeface="DFKai-SB" pitchFamily="65" charset="-120"/>
              </a:rPr>
              <a:t>)</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en-US" sz="2800" b="1" dirty="0" smtClean="0">
                <a:solidFill>
                  <a:srgbClr val="FFC000"/>
                </a:solidFill>
              </a:rPr>
              <a:t>You raise me up, so I can stand on mountains</a:t>
            </a:r>
          </a:p>
          <a:p>
            <a:pPr marL="0" indent="0" algn="ctr">
              <a:buNone/>
            </a:pPr>
            <a:r>
              <a:rPr lang="zh-TW" altLang="en-US" dirty="0">
                <a:solidFill>
                  <a:srgbClr val="FFC000"/>
                </a:solidFill>
                <a:latin typeface="DFKai-SB" pitchFamily="65" charset="-120"/>
                <a:ea typeface="DFKai-SB" pitchFamily="65" charset="-120"/>
              </a:rPr>
              <a:t>你將我高舉，所以我能站在群山頂端</a:t>
            </a:r>
            <a:endParaRPr lang="en-US" dirty="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You raise me up, to walk on stormy seas</a:t>
            </a:r>
          </a:p>
          <a:p>
            <a:pPr marL="0" indent="0" algn="ctr">
              <a:buNone/>
            </a:pPr>
            <a:r>
              <a:rPr lang="zh-TW" altLang="en-US" dirty="0">
                <a:solidFill>
                  <a:srgbClr val="FFC000"/>
                </a:solidFill>
                <a:latin typeface="DFKai-SB" pitchFamily="65" charset="-120"/>
                <a:ea typeface="DFKai-SB" pitchFamily="65" charset="-120"/>
              </a:rPr>
              <a:t>你將我高舉，讓我能走在狂風暴雨的海上</a:t>
            </a:r>
            <a:endParaRPr lang="en-US" altLang="zh-TW"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I am strong, when I am on your shoulders</a:t>
            </a:r>
          </a:p>
          <a:p>
            <a:pPr marL="0" indent="0" algn="ctr">
              <a:buNone/>
            </a:pPr>
            <a:r>
              <a:rPr lang="zh-TW" altLang="en-US" dirty="0">
                <a:solidFill>
                  <a:srgbClr val="FFC000"/>
                </a:solidFill>
                <a:latin typeface="DFKai-SB" pitchFamily="65" charset="-120"/>
                <a:ea typeface="DFKai-SB" pitchFamily="65" charset="-120"/>
              </a:rPr>
              <a:t>當</a:t>
            </a:r>
            <a:r>
              <a:rPr lang="zh-TW" altLang="en-US" dirty="0" smtClean="0">
                <a:solidFill>
                  <a:srgbClr val="FFC000"/>
                </a:solidFill>
                <a:latin typeface="DFKai-SB" pitchFamily="65" charset="-120"/>
                <a:ea typeface="DFKai-SB" pitchFamily="65" charset="-120"/>
              </a:rPr>
              <a:t>我在</a:t>
            </a:r>
            <a:r>
              <a:rPr lang="zh-TW" altLang="en-US" dirty="0">
                <a:solidFill>
                  <a:srgbClr val="FFC000"/>
                </a:solidFill>
                <a:latin typeface="DFKai-SB" pitchFamily="65" charset="-120"/>
                <a:ea typeface="DFKai-SB" pitchFamily="65" charset="-120"/>
              </a:rPr>
              <a:t>你的肩上，我是堅強的</a:t>
            </a:r>
            <a:endParaRPr lang="en-US" altLang="zh-TW" dirty="0" smtClean="0">
              <a:solidFill>
                <a:srgbClr val="FFC000"/>
              </a:solidFill>
              <a:latin typeface="DFKai-SB" pitchFamily="65" charset="-120"/>
              <a:ea typeface="DFKai-SB" pitchFamily="65" charset="-120"/>
            </a:endParaRPr>
          </a:p>
          <a:p>
            <a:pPr marL="0" indent="0" algn="ctr">
              <a:buNone/>
            </a:pPr>
            <a:r>
              <a:rPr lang="en-US" sz="2800" b="1" dirty="0" smtClean="0">
                <a:solidFill>
                  <a:srgbClr val="FFC000"/>
                </a:solidFill>
              </a:rPr>
              <a:t>You raise me up, </a:t>
            </a:r>
            <a:r>
              <a:rPr lang="en-US" altLang="zh-TW" sz="2800" b="1" dirty="0" smtClean="0">
                <a:solidFill>
                  <a:srgbClr val="FFC000"/>
                </a:solidFill>
              </a:rPr>
              <a:t>t</a:t>
            </a:r>
            <a:r>
              <a:rPr lang="en-US" sz="2800" b="1" dirty="0" smtClean="0">
                <a:solidFill>
                  <a:srgbClr val="FFC000"/>
                </a:solidFill>
              </a:rPr>
              <a:t>o more than I can be</a:t>
            </a:r>
          </a:p>
          <a:p>
            <a:pPr marL="0" indent="0" algn="ctr">
              <a:buNone/>
            </a:pPr>
            <a:r>
              <a:rPr lang="zh-TW" altLang="en-US" dirty="0">
                <a:solidFill>
                  <a:srgbClr val="FFC000"/>
                </a:solidFill>
                <a:latin typeface="DFKai-SB" pitchFamily="65" charset="-120"/>
                <a:ea typeface="DFKai-SB" pitchFamily="65" charset="-120"/>
              </a:rPr>
              <a:t>你將我高</a:t>
            </a:r>
            <a:r>
              <a:rPr lang="zh-TW" altLang="en-US" dirty="0" smtClean="0">
                <a:solidFill>
                  <a:srgbClr val="FFC000"/>
                </a:solidFill>
                <a:latin typeface="DFKai-SB" pitchFamily="65" charset="-120"/>
                <a:ea typeface="DFKai-SB" pitchFamily="65" charset="-120"/>
              </a:rPr>
              <a:t>舉</a:t>
            </a:r>
            <a:r>
              <a:rPr lang="zh-TW" altLang="en-US" dirty="0">
                <a:solidFill>
                  <a:srgbClr val="FFC000"/>
                </a:solidFill>
                <a:latin typeface="DFKai-SB" pitchFamily="65" charset="-120"/>
                <a:ea typeface="DFKai-SB" pitchFamily="65" charset="-120"/>
              </a:rPr>
              <a:t>，</a:t>
            </a:r>
            <a:r>
              <a:rPr lang="zh-TW" altLang="en-US" dirty="0" smtClean="0">
                <a:solidFill>
                  <a:srgbClr val="FFC000"/>
                </a:solidFill>
                <a:latin typeface="DFKai-SB" pitchFamily="65" charset="-120"/>
                <a:ea typeface="DFKai-SB" pitchFamily="65" charset="-120"/>
              </a:rPr>
              <a:t>讓</a:t>
            </a:r>
            <a:r>
              <a:rPr lang="zh-TW" altLang="en-US" dirty="0">
                <a:solidFill>
                  <a:srgbClr val="FFC000"/>
                </a:solidFill>
                <a:latin typeface="DFKai-SB" pitchFamily="65" charset="-120"/>
                <a:ea typeface="DFKai-SB" pitchFamily="65" charset="-120"/>
              </a:rPr>
              <a:t>我能超越自己</a:t>
            </a:r>
            <a:endParaRPr lang="en-US" b="1" dirty="0" smtClean="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933537"/>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3309697"/>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有福的確</a:t>
            </a:r>
            <a:r>
              <a:rPr lang="zh-TW" altLang="en-US" sz="1400" dirty="0" smtClean="0">
                <a:solidFill>
                  <a:srgbClr val="FFC000"/>
                </a:solidFill>
                <a:latin typeface="DFKai-SB" pitchFamily="65" charset="-120"/>
                <a:ea typeface="DFKai-SB" pitchFamily="65" charset="-120"/>
              </a:rPr>
              <a:t>據</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a:solidFill>
                  <a:srgbClr val="FFC000"/>
                </a:solidFill>
                <a:latin typeface="DFKai-SB" pitchFamily="65" charset="-120"/>
                <a:ea typeface="DFKai-SB" pitchFamily="65" charset="-120"/>
              </a:rPr>
              <a:t>有福的確據，耶穌屬我</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我</a:t>
            </a:r>
            <a:r>
              <a:rPr lang="zh-TW" altLang="en-US" dirty="0">
                <a:solidFill>
                  <a:srgbClr val="FFC000"/>
                </a:solidFill>
                <a:latin typeface="DFKai-SB" pitchFamily="65" charset="-120"/>
                <a:ea typeface="DFKai-SB" pitchFamily="65" charset="-120"/>
              </a:rPr>
              <a:t>今得先嚐主榮耀喜樂！</a:t>
            </a:r>
          </a:p>
          <a:p>
            <a:pPr marL="0" indent="0" algn="ctr">
              <a:buNone/>
            </a:pPr>
            <a:r>
              <a:rPr lang="zh-TW" altLang="en-US" dirty="0">
                <a:solidFill>
                  <a:srgbClr val="FFC000"/>
                </a:solidFill>
                <a:latin typeface="DFKai-SB" pitchFamily="65" charset="-120"/>
                <a:ea typeface="DFKai-SB" pitchFamily="65" charset="-120"/>
              </a:rPr>
              <a:t>為神的後嗣，救贖功成</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由</a:t>
            </a:r>
            <a:r>
              <a:rPr lang="zh-TW" altLang="en-US" dirty="0">
                <a:solidFill>
                  <a:srgbClr val="FFC000"/>
                </a:solidFill>
                <a:latin typeface="DFKai-SB" pitchFamily="65" charset="-120"/>
                <a:ea typeface="DFKai-SB" pitchFamily="65" charset="-120"/>
              </a:rPr>
              <a:t>聖靈重生，寶血洗淨。</a:t>
            </a:r>
          </a:p>
          <a:p>
            <a:pPr marL="0" indent="0" algn="ctr">
              <a:buNone/>
            </a:pPr>
            <a:endParaRPr lang="zh-TW" altLang="en-US" dirty="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這是我信息，我的詩歌</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讚</a:t>
            </a:r>
            <a:r>
              <a:rPr lang="zh-TW" altLang="en-US" dirty="0">
                <a:solidFill>
                  <a:srgbClr val="FFC000"/>
                </a:solidFill>
                <a:latin typeface="DFKai-SB" pitchFamily="65" charset="-120"/>
                <a:ea typeface="DFKai-SB" pitchFamily="65" charset="-120"/>
              </a:rPr>
              <a:t>美我救主，畫夜唱和</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這</a:t>
            </a:r>
            <a:r>
              <a:rPr lang="zh-TW" altLang="en-US" dirty="0">
                <a:solidFill>
                  <a:srgbClr val="FFC000"/>
                </a:solidFill>
                <a:latin typeface="DFKai-SB" pitchFamily="65" charset="-120"/>
                <a:ea typeface="DFKai-SB" pitchFamily="65" charset="-120"/>
              </a:rPr>
              <a:t>是我信息，我的詩歌</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讚</a:t>
            </a:r>
            <a:r>
              <a:rPr lang="zh-TW" altLang="en-US" dirty="0">
                <a:solidFill>
                  <a:srgbClr val="FFC000"/>
                </a:solidFill>
                <a:latin typeface="DFKai-SB" pitchFamily="65" charset="-120"/>
                <a:ea typeface="DFKai-SB" pitchFamily="65" charset="-120"/>
              </a:rPr>
              <a:t>美我救主，畫夜唱和。</a:t>
            </a:r>
            <a:endParaRPr lang="zh-TW" altLang="en-US" dirty="0">
              <a:solidFill>
                <a:srgbClr val="FFC000"/>
              </a:solidFill>
              <a:effectLst/>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123277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有福的確</a:t>
            </a:r>
            <a:r>
              <a:rPr lang="zh-TW" altLang="en-US" sz="1400" dirty="0" smtClean="0">
                <a:solidFill>
                  <a:srgbClr val="FFC000"/>
                </a:solidFill>
                <a:latin typeface="DFKai-SB" pitchFamily="65" charset="-120"/>
                <a:ea typeface="DFKai-SB" pitchFamily="65" charset="-120"/>
              </a:rPr>
              <a:t>據</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smtClean="0">
                <a:solidFill>
                  <a:srgbClr val="FFC000"/>
                </a:solidFill>
                <a:latin typeface="DFKai-SB" pitchFamily="65" charset="-120"/>
                <a:ea typeface="DFKai-SB" pitchFamily="65" charset="-120"/>
              </a:rPr>
              <a:t>完</a:t>
            </a:r>
            <a:r>
              <a:rPr lang="zh-TW" altLang="en-US" dirty="0">
                <a:solidFill>
                  <a:srgbClr val="FFC000"/>
                </a:solidFill>
                <a:latin typeface="DFKai-SB" pitchFamily="65" charset="-120"/>
                <a:ea typeface="DFKai-SB" pitchFamily="65" charset="-120"/>
              </a:rPr>
              <a:t>全的順服，快樂無比</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天</a:t>
            </a:r>
            <a:r>
              <a:rPr lang="zh-TW" altLang="en-US" dirty="0">
                <a:solidFill>
                  <a:srgbClr val="FFC000"/>
                </a:solidFill>
                <a:latin typeface="DFKai-SB" pitchFamily="65" charset="-120"/>
                <a:ea typeface="DFKai-SB" pitchFamily="65" charset="-120"/>
              </a:rPr>
              <a:t>堂的榮耀顯在我心裏</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天</a:t>
            </a:r>
            <a:r>
              <a:rPr lang="zh-TW" altLang="en-US" dirty="0">
                <a:solidFill>
                  <a:srgbClr val="FFC000"/>
                </a:solidFill>
                <a:latin typeface="DFKai-SB" pitchFamily="65" charset="-120"/>
                <a:ea typeface="DFKai-SB" pitchFamily="65" charset="-120"/>
              </a:rPr>
              <a:t>使帶信息，由天而來</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報</a:t>
            </a:r>
            <a:r>
              <a:rPr lang="zh-TW" altLang="en-US" dirty="0">
                <a:solidFill>
                  <a:srgbClr val="FFC000"/>
                </a:solidFill>
                <a:latin typeface="DFKai-SB" pitchFamily="65" charset="-120"/>
                <a:ea typeface="DFKai-SB" pitchFamily="65" charset="-120"/>
              </a:rPr>
              <a:t>明主憐憫，述說主愛。</a:t>
            </a:r>
          </a:p>
          <a:p>
            <a:pPr marL="0" indent="0" algn="ctr">
              <a:buNone/>
            </a:pPr>
            <a:r>
              <a:rPr lang="zh-TW" altLang="en-US" dirty="0" smtClean="0">
                <a:solidFill>
                  <a:srgbClr val="FFC000"/>
                </a:solidFill>
                <a:latin typeface="DFKai-SB" pitchFamily="65" charset="-120"/>
                <a:ea typeface="DFKai-SB" pitchFamily="65" charset="-120"/>
              </a:rPr>
              <a:t>這</a:t>
            </a:r>
            <a:r>
              <a:rPr lang="zh-TW" altLang="en-US" dirty="0">
                <a:solidFill>
                  <a:srgbClr val="FFC000"/>
                </a:solidFill>
                <a:latin typeface="DFKai-SB" pitchFamily="65" charset="-120"/>
                <a:ea typeface="DFKai-SB" pitchFamily="65" charset="-120"/>
              </a:rPr>
              <a:t>是我信息，我的詩歌</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讚</a:t>
            </a:r>
            <a:r>
              <a:rPr lang="zh-TW" altLang="en-US" dirty="0">
                <a:solidFill>
                  <a:srgbClr val="FFC000"/>
                </a:solidFill>
                <a:latin typeface="DFKai-SB" pitchFamily="65" charset="-120"/>
                <a:ea typeface="DFKai-SB" pitchFamily="65" charset="-120"/>
              </a:rPr>
              <a:t>美我救主，畫夜唱和</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這</a:t>
            </a:r>
            <a:r>
              <a:rPr lang="zh-TW" altLang="en-US" dirty="0">
                <a:solidFill>
                  <a:srgbClr val="FFC000"/>
                </a:solidFill>
                <a:latin typeface="DFKai-SB" pitchFamily="65" charset="-120"/>
                <a:ea typeface="DFKai-SB" pitchFamily="65" charset="-120"/>
              </a:rPr>
              <a:t>是我信息，我的詩歌</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讚</a:t>
            </a:r>
            <a:r>
              <a:rPr lang="zh-TW" altLang="en-US" dirty="0">
                <a:solidFill>
                  <a:srgbClr val="FFC000"/>
                </a:solidFill>
                <a:latin typeface="DFKai-SB" pitchFamily="65" charset="-120"/>
                <a:ea typeface="DFKai-SB" pitchFamily="65" charset="-120"/>
              </a:rPr>
              <a:t>美我救主，畫夜唱和。</a:t>
            </a:r>
            <a:endParaRPr lang="zh-TW" altLang="en-US" dirty="0">
              <a:solidFill>
                <a:srgbClr val="FFC000"/>
              </a:solidFill>
              <a:effectLst/>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244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971065"/>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有福的確</a:t>
            </a:r>
            <a:r>
              <a:rPr lang="zh-TW" altLang="en-US" sz="1400" dirty="0" smtClean="0">
                <a:solidFill>
                  <a:srgbClr val="FFC000"/>
                </a:solidFill>
                <a:latin typeface="DFKai-SB" pitchFamily="65" charset="-120"/>
                <a:ea typeface="DFKai-SB" pitchFamily="65" charset="-120"/>
              </a:rPr>
              <a:t>據</a:t>
            </a:r>
            <a:r>
              <a:rPr lang="en-US" altLang="zh-TW" sz="1400" b="1" dirty="0" smtClean="0">
                <a:solidFill>
                  <a:srgbClr val="FFC000"/>
                </a:solidFill>
                <a:ea typeface="DFKai-SB" pitchFamily="65" charset="-120"/>
              </a:rPr>
              <a:t>-3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smtClean="0">
                <a:solidFill>
                  <a:srgbClr val="FFC000"/>
                </a:solidFill>
                <a:latin typeface="DFKai-SB" pitchFamily="65" charset="-120"/>
                <a:ea typeface="DFKai-SB" pitchFamily="65" charset="-120"/>
              </a:rPr>
              <a:t>完</a:t>
            </a:r>
            <a:r>
              <a:rPr lang="zh-TW" altLang="en-US" dirty="0">
                <a:solidFill>
                  <a:srgbClr val="FFC000"/>
                </a:solidFill>
                <a:latin typeface="DFKai-SB" pitchFamily="65" charset="-120"/>
                <a:ea typeface="DFKai-SB" pitchFamily="65" charset="-120"/>
              </a:rPr>
              <a:t>全的順服，完全安息</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何</a:t>
            </a:r>
            <a:r>
              <a:rPr lang="zh-TW" altLang="en-US" dirty="0">
                <a:solidFill>
                  <a:srgbClr val="FFC000"/>
                </a:solidFill>
                <a:latin typeface="DFKai-SB" pitchFamily="65" charset="-120"/>
                <a:ea typeface="DFKai-SB" pitchFamily="65" charset="-120"/>
              </a:rPr>
              <a:t>等的歡欣我在基督裏</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儆</a:t>
            </a:r>
            <a:r>
              <a:rPr lang="zh-TW" altLang="en-US" dirty="0">
                <a:solidFill>
                  <a:srgbClr val="FFC000"/>
                </a:solidFill>
                <a:latin typeface="DFKai-SB" pitchFamily="65" charset="-120"/>
                <a:ea typeface="DFKai-SB" pitchFamily="65" charset="-120"/>
              </a:rPr>
              <a:t>醒而禱告，等主回來</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滿</a:t>
            </a:r>
            <a:r>
              <a:rPr lang="zh-TW" altLang="en-US" dirty="0">
                <a:solidFill>
                  <a:srgbClr val="FFC000"/>
                </a:solidFill>
                <a:latin typeface="DFKai-SB" pitchFamily="65" charset="-120"/>
                <a:ea typeface="DFKai-SB" pitchFamily="65" charset="-120"/>
              </a:rPr>
              <a:t>有主恩賜，暢我心</a:t>
            </a:r>
            <a:r>
              <a:rPr lang="zh-TW" altLang="en-US" dirty="0" smtClean="0">
                <a:solidFill>
                  <a:srgbClr val="FFC000"/>
                </a:solidFill>
                <a:latin typeface="DFKai-SB" pitchFamily="65" charset="-120"/>
                <a:ea typeface="DFKai-SB" pitchFamily="65" charset="-120"/>
              </a:rPr>
              <a:t>懷。</a:t>
            </a:r>
            <a:endParaRPr lang="zh-TW" altLang="en-US" dirty="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這</a:t>
            </a:r>
            <a:r>
              <a:rPr lang="zh-TW" altLang="en-US" dirty="0">
                <a:solidFill>
                  <a:srgbClr val="FFC000"/>
                </a:solidFill>
                <a:latin typeface="DFKai-SB" pitchFamily="65" charset="-120"/>
                <a:ea typeface="DFKai-SB" pitchFamily="65" charset="-120"/>
              </a:rPr>
              <a:t>是我信息，我的詩歌</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讚</a:t>
            </a:r>
            <a:r>
              <a:rPr lang="zh-TW" altLang="en-US" dirty="0">
                <a:solidFill>
                  <a:srgbClr val="FFC000"/>
                </a:solidFill>
                <a:latin typeface="DFKai-SB" pitchFamily="65" charset="-120"/>
                <a:ea typeface="DFKai-SB" pitchFamily="65" charset="-120"/>
              </a:rPr>
              <a:t>美我救主，畫夜唱和</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這</a:t>
            </a:r>
            <a:r>
              <a:rPr lang="zh-TW" altLang="en-US" dirty="0">
                <a:solidFill>
                  <a:srgbClr val="FFC000"/>
                </a:solidFill>
                <a:latin typeface="DFKai-SB" pitchFamily="65" charset="-120"/>
                <a:ea typeface="DFKai-SB" pitchFamily="65" charset="-120"/>
              </a:rPr>
              <a:t>是我信息，我的詩歌</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smtClean="0">
                <a:solidFill>
                  <a:srgbClr val="FFC000"/>
                </a:solidFill>
                <a:latin typeface="DFKai-SB" pitchFamily="65" charset="-120"/>
                <a:ea typeface="DFKai-SB" pitchFamily="65" charset="-120"/>
              </a:rPr>
              <a:t>讚</a:t>
            </a:r>
            <a:r>
              <a:rPr lang="zh-TW" altLang="en-US" dirty="0">
                <a:solidFill>
                  <a:srgbClr val="FFC000"/>
                </a:solidFill>
                <a:latin typeface="DFKai-SB" pitchFamily="65" charset="-120"/>
                <a:ea typeface="DFKai-SB" pitchFamily="65" charset="-120"/>
              </a:rPr>
              <a:t>美我救主，畫夜唱和。</a:t>
            </a:r>
            <a:endParaRPr lang="zh-TW" altLang="en-US" dirty="0">
              <a:solidFill>
                <a:srgbClr val="FFC000"/>
              </a:solidFill>
              <a:effectLst/>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61705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野地的花</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a:solidFill>
                  <a:srgbClr val="FFC000"/>
                </a:solidFill>
                <a:latin typeface="DFKai-SB" pitchFamily="65" charset="-120"/>
                <a:ea typeface="DFKai-SB" pitchFamily="65" charset="-120"/>
              </a:rPr>
              <a:t>野地的花</a:t>
            </a:r>
            <a:r>
              <a:rPr lang="zh-TW" altLang="en-US" dirty="0" smtClean="0">
                <a:solidFill>
                  <a:srgbClr val="FFC000"/>
                </a:solidFill>
                <a:latin typeface="DFKai-SB" pitchFamily="65" charset="-120"/>
                <a:ea typeface="DFKai-SB" pitchFamily="65" charset="-120"/>
              </a:rPr>
              <a:t>，穿</a:t>
            </a:r>
            <a:r>
              <a:rPr lang="zh-TW" altLang="en-US" dirty="0">
                <a:solidFill>
                  <a:srgbClr val="FFC000"/>
                </a:solidFill>
                <a:latin typeface="DFKai-SB" pitchFamily="65" charset="-120"/>
                <a:ea typeface="DFKai-SB" pitchFamily="65" charset="-120"/>
              </a:rPr>
              <a:t>著美麗的衣裳，</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天空的鳥兒</a:t>
            </a:r>
            <a:r>
              <a:rPr lang="zh-TW" altLang="en-US" dirty="0" smtClean="0">
                <a:solidFill>
                  <a:srgbClr val="FFC000"/>
                </a:solidFill>
                <a:latin typeface="DFKai-SB" pitchFamily="65" charset="-120"/>
                <a:ea typeface="DFKai-SB" pitchFamily="65" charset="-120"/>
              </a:rPr>
              <a:t>，從</a:t>
            </a:r>
            <a:r>
              <a:rPr lang="zh-TW" altLang="en-US" dirty="0">
                <a:solidFill>
                  <a:srgbClr val="FFC000"/>
                </a:solidFill>
                <a:latin typeface="DFKai-SB" pitchFamily="65" charset="-120"/>
                <a:ea typeface="DFKai-SB" pitchFamily="65" charset="-120"/>
              </a:rPr>
              <a:t>來不為生活忙；</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慈愛的天父</a:t>
            </a:r>
            <a:r>
              <a:rPr lang="zh-TW" altLang="en-US" dirty="0" smtClean="0">
                <a:solidFill>
                  <a:srgbClr val="FFC000"/>
                </a:solidFill>
                <a:latin typeface="DFKai-SB" pitchFamily="65" charset="-120"/>
                <a:ea typeface="DFKai-SB" pitchFamily="65" charset="-120"/>
              </a:rPr>
              <a:t>，天</a:t>
            </a:r>
            <a:r>
              <a:rPr lang="zh-TW" altLang="en-US" dirty="0">
                <a:solidFill>
                  <a:srgbClr val="FFC000"/>
                </a:solidFill>
                <a:latin typeface="DFKai-SB" pitchFamily="65" charset="-120"/>
                <a:ea typeface="DFKai-SB" pitchFamily="65" charset="-120"/>
              </a:rPr>
              <a:t>天都看顧，</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祂更愛世上人，</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為他們預備永生的路</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野地的花</a:t>
            </a:r>
            <a:r>
              <a:rPr lang="zh-TW" altLang="en-US" dirty="0" smtClean="0">
                <a:solidFill>
                  <a:srgbClr val="FFC000"/>
                </a:solidFill>
                <a:latin typeface="DFKai-SB" pitchFamily="65" charset="-120"/>
                <a:ea typeface="DFKai-SB" pitchFamily="65" charset="-120"/>
              </a:rPr>
              <a:t>，穿</a:t>
            </a:r>
            <a:r>
              <a:rPr lang="zh-TW" altLang="en-US" dirty="0">
                <a:solidFill>
                  <a:srgbClr val="FFC000"/>
                </a:solidFill>
                <a:latin typeface="DFKai-SB" pitchFamily="65" charset="-120"/>
                <a:ea typeface="DFKai-SB" pitchFamily="65" charset="-120"/>
              </a:rPr>
              <a:t>著美</a:t>
            </a:r>
            <a:r>
              <a:rPr lang="zh-TW" altLang="en-US" dirty="0" smtClean="0">
                <a:solidFill>
                  <a:srgbClr val="FFC000"/>
                </a:solidFill>
                <a:latin typeface="DFKai-SB" pitchFamily="65" charset="-120"/>
                <a:ea typeface="DFKai-SB" pitchFamily="65" charset="-120"/>
              </a:rPr>
              <a:t>麗</a:t>
            </a:r>
            <a:r>
              <a:rPr lang="zh-TW" altLang="en-US" dirty="0">
                <a:solidFill>
                  <a:srgbClr val="FFC000"/>
                </a:solidFill>
                <a:latin typeface="DFKai-SB" pitchFamily="65" charset="-120"/>
                <a:ea typeface="DFKai-SB" pitchFamily="65" charset="-120"/>
              </a:rPr>
              <a:t>的</a:t>
            </a:r>
            <a:r>
              <a:rPr lang="zh-TW" altLang="en-US" dirty="0" smtClean="0">
                <a:solidFill>
                  <a:srgbClr val="FFC000"/>
                </a:solidFill>
                <a:latin typeface="DFKai-SB" pitchFamily="65" charset="-120"/>
                <a:ea typeface="DFKai-SB" pitchFamily="65" charset="-120"/>
              </a:rPr>
              <a:t>衣</a:t>
            </a:r>
            <a:r>
              <a:rPr lang="zh-TW" altLang="en-US" dirty="0">
                <a:solidFill>
                  <a:srgbClr val="FFC000"/>
                </a:solidFill>
                <a:latin typeface="DFKai-SB" pitchFamily="65" charset="-120"/>
                <a:ea typeface="DFKai-SB" pitchFamily="65" charset="-120"/>
              </a:rPr>
              <a:t>裳，</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天空的鳥兒</a:t>
            </a:r>
            <a:r>
              <a:rPr lang="zh-TW" altLang="en-US" dirty="0" smtClean="0">
                <a:solidFill>
                  <a:srgbClr val="FFC000"/>
                </a:solidFill>
                <a:latin typeface="DFKai-SB" pitchFamily="65" charset="-120"/>
                <a:ea typeface="DFKai-SB" pitchFamily="65" charset="-120"/>
              </a:rPr>
              <a:t>，從</a:t>
            </a:r>
            <a:r>
              <a:rPr lang="zh-TW" altLang="en-US" dirty="0">
                <a:solidFill>
                  <a:srgbClr val="FFC000"/>
                </a:solidFill>
                <a:latin typeface="DFKai-SB" pitchFamily="65" charset="-120"/>
                <a:ea typeface="DFKai-SB" pitchFamily="65" charset="-120"/>
              </a:rPr>
              <a:t>來不為生活忙</a:t>
            </a:r>
            <a:r>
              <a:rPr lang="en-US" altLang="zh-TW" dirty="0">
                <a:solidFill>
                  <a:srgbClr val="FFC000"/>
                </a:solidFill>
                <a:latin typeface="DFKai-SB" pitchFamily="65" charset="-120"/>
                <a:ea typeface="DFKai-SB" pitchFamily="65" charset="-120"/>
              </a:rPr>
              <a:t>;</a:t>
            </a:r>
            <a:br>
              <a:rPr lang="en-US" altLang="zh-TW"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慈愛的天父</a:t>
            </a:r>
            <a:r>
              <a:rPr lang="zh-TW" altLang="en-US" dirty="0" smtClean="0">
                <a:solidFill>
                  <a:srgbClr val="FFC000"/>
                </a:solidFill>
                <a:latin typeface="DFKai-SB" pitchFamily="65" charset="-120"/>
                <a:ea typeface="DFKai-SB" pitchFamily="65" charset="-120"/>
              </a:rPr>
              <a:t>，天</a:t>
            </a:r>
            <a:r>
              <a:rPr lang="zh-TW" altLang="en-US" dirty="0">
                <a:solidFill>
                  <a:srgbClr val="FFC000"/>
                </a:solidFill>
                <a:latin typeface="DFKai-SB" pitchFamily="65" charset="-120"/>
                <a:ea typeface="DFKai-SB" pitchFamily="65" charset="-120"/>
              </a:rPr>
              <a:t>天都看顧，</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祂更愛世上人，</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為他們預備永生的路。</a:t>
            </a:r>
            <a:br>
              <a:rPr lang="zh-TW" altLang="en-US" dirty="0">
                <a:solidFill>
                  <a:srgbClr val="FFC000"/>
                </a:solidFill>
                <a:latin typeface="DFKai-SB" pitchFamily="65" charset="-120"/>
                <a:ea typeface="DFKai-SB" pitchFamily="65" charset="-120"/>
              </a:rPr>
            </a:br>
            <a:endParaRPr lang="zh-TW" altLang="en-US" dirty="0">
              <a:solidFill>
                <a:srgbClr val="FFC000"/>
              </a:solidFill>
              <a:effectLst/>
              <a:latin typeface="DFKai-SB" pitchFamily="65" charset="-120"/>
              <a:ea typeface="DFKai-SB" pitchFamily="65" charset="-120"/>
            </a:endParaRPr>
          </a:p>
        </p:txBody>
      </p:sp>
      <p:pic>
        <p:nvPicPr>
          <p:cNvPr id="1030"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393010"/>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112547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野地的花</a:t>
            </a:r>
            <a:r>
              <a:rPr lang="en-US" altLang="zh-TW" sz="1400" b="1" dirty="0" smtClean="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382000" cy="5932488"/>
          </a:xfrm>
        </p:spPr>
        <p:txBody>
          <a:bodyPr/>
          <a:lstStyle/>
          <a:p>
            <a:pPr marL="0" indent="0" algn="ctr">
              <a:buNone/>
            </a:pPr>
            <a:r>
              <a:rPr lang="zh-TW" altLang="en-US" dirty="0" smtClean="0">
                <a:solidFill>
                  <a:srgbClr val="FFC000"/>
                </a:solidFill>
                <a:latin typeface="DFKai-SB" pitchFamily="65" charset="-120"/>
                <a:ea typeface="DFKai-SB" pitchFamily="65" charset="-120"/>
              </a:rPr>
              <a:t>一</a:t>
            </a:r>
            <a:r>
              <a:rPr lang="zh-TW" altLang="en-US" dirty="0">
                <a:solidFill>
                  <a:srgbClr val="FFC000"/>
                </a:solidFill>
                <a:latin typeface="DFKai-SB" pitchFamily="65" charset="-120"/>
                <a:ea typeface="DFKai-SB" pitchFamily="65" charset="-120"/>
              </a:rPr>
              <a:t>切需要</a:t>
            </a:r>
            <a:r>
              <a:rPr lang="zh-TW" altLang="en-US" dirty="0" smtClean="0">
                <a:solidFill>
                  <a:srgbClr val="FFC000"/>
                </a:solidFill>
                <a:latin typeface="DFKai-SB" pitchFamily="65" charset="-120"/>
                <a:ea typeface="DFKai-SB" pitchFamily="65" charset="-120"/>
              </a:rPr>
              <a:t>，天</a:t>
            </a:r>
            <a:r>
              <a:rPr lang="zh-TW" altLang="en-US" dirty="0">
                <a:solidFill>
                  <a:srgbClr val="FFC000"/>
                </a:solidFill>
                <a:latin typeface="DFKai-SB" pitchFamily="65" charset="-120"/>
                <a:ea typeface="DFKai-SB" pitchFamily="65" charset="-120"/>
              </a:rPr>
              <a:t>父已經都知道，</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若心中煩惱</a:t>
            </a:r>
            <a:r>
              <a:rPr lang="zh-TW" altLang="en-US" dirty="0" smtClean="0">
                <a:solidFill>
                  <a:srgbClr val="FFC000"/>
                </a:solidFill>
                <a:latin typeface="DFKai-SB" pitchFamily="65" charset="-120"/>
                <a:ea typeface="DFKai-SB" pitchFamily="65" charset="-120"/>
              </a:rPr>
              <a:t>，讓</a:t>
            </a:r>
            <a:r>
              <a:rPr lang="zh-TW" altLang="en-US" dirty="0">
                <a:solidFill>
                  <a:srgbClr val="FFC000"/>
                </a:solidFill>
                <a:latin typeface="DFKai-SB" pitchFamily="65" charset="-120"/>
                <a:ea typeface="DFKai-SB" pitchFamily="65" charset="-120"/>
              </a:rPr>
              <a:t>祂為你除掉；</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慈愛的天父</a:t>
            </a:r>
            <a:r>
              <a:rPr lang="zh-TW" altLang="en-US" dirty="0" smtClean="0">
                <a:solidFill>
                  <a:srgbClr val="FFC000"/>
                </a:solidFill>
                <a:latin typeface="DFKai-SB" pitchFamily="65" charset="-120"/>
                <a:ea typeface="DFKai-SB" pitchFamily="65" charset="-120"/>
              </a:rPr>
              <a:t>，天</a:t>
            </a:r>
            <a:r>
              <a:rPr lang="zh-TW" altLang="en-US" dirty="0">
                <a:solidFill>
                  <a:srgbClr val="FFC000"/>
                </a:solidFill>
                <a:latin typeface="DFKai-SB" pitchFamily="65" charset="-120"/>
                <a:ea typeface="DFKai-SB" pitchFamily="65" charset="-120"/>
              </a:rPr>
              <a:t>天都看顧，</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祂是全能的主，</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信靠祂的人真是有福</a:t>
            </a:r>
            <a:r>
              <a:rPr lang="zh-TW" altLang="en-US" dirty="0" smtClean="0">
                <a:solidFill>
                  <a:srgbClr val="FFC000"/>
                </a:solidFill>
                <a:latin typeface="DFKai-SB" pitchFamily="65" charset="-120"/>
                <a:ea typeface="DFKai-SB" pitchFamily="65" charset="-120"/>
              </a:rPr>
              <a:t>。</a:t>
            </a:r>
            <a:endParaRPr lang="en-US" altLang="zh-TW" dirty="0" smtClean="0">
              <a:solidFill>
                <a:srgbClr val="FFC000"/>
              </a:solidFill>
              <a:latin typeface="DFKai-SB" pitchFamily="65" charset="-120"/>
              <a:ea typeface="DFKai-SB" pitchFamily="65" charset="-120"/>
            </a:endParaRPr>
          </a:p>
          <a:p>
            <a:pPr marL="0" indent="0" algn="ctr">
              <a:buNone/>
            </a:pPr>
            <a:r>
              <a:rPr lang="zh-TW" altLang="en-US" dirty="0">
                <a:solidFill>
                  <a:srgbClr val="FFC000"/>
                </a:solidFill>
                <a:latin typeface="DFKai-SB" pitchFamily="65" charset="-120"/>
                <a:ea typeface="DFKai-SB" pitchFamily="65" charset="-120"/>
              </a:rPr>
              <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慈愛的天父，</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天天都看顧，</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祂是全能的主，</a:t>
            </a:r>
            <a:br>
              <a:rPr lang="zh-TW" altLang="en-US" dirty="0">
                <a:solidFill>
                  <a:srgbClr val="FFC000"/>
                </a:solidFill>
                <a:latin typeface="DFKai-SB" pitchFamily="65" charset="-120"/>
                <a:ea typeface="DFKai-SB" pitchFamily="65" charset="-120"/>
              </a:rPr>
            </a:br>
            <a:r>
              <a:rPr lang="zh-TW" altLang="en-US" dirty="0">
                <a:solidFill>
                  <a:srgbClr val="FFC000"/>
                </a:solidFill>
                <a:latin typeface="DFKai-SB" pitchFamily="65" charset="-120"/>
                <a:ea typeface="DFKai-SB" pitchFamily="65" charset="-120"/>
              </a:rPr>
              <a:t>信靠祂的人真是有福。</a:t>
            </a:r>
            <a:endParaRPr lang="zh-TW" altLang="en-US" dirty="0">
              <a:solidFill>
                <a:srgbClr val="FFC000"/>
              </a:solidFill>
              <a:effectLst/>
              <a:latin typeface="DFKai-SB" pitchFamily="65" charset="-120"/>
              <a:ea typeface="DFKai-SB" pitchFamily="65" charset="-120"/>
            </a:endParaRPr>
          </a:p>
        </p:txBody>
      </p:sp>
      <p:pic>
        <p:nvPicPr>
          <p:cNvPr id="5"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788109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23856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ECCC\Dsc_1032_small.JPG"/>
          <p:cNvPicPr>
            <a:picLocks noGrp="1" noChangeAspect="1" noChangeArrowheads="1"/>
          </p:cNvPicPr>
          <p:nvPr>
            <p:ph idx="1"/>
          </p:nvPr>
        </p:nvPicPr>
        <p:blipFill>
          <a:blip r:embed="rId2" cstate="print"/>
          <a:srcRect/>
          <a:stretch>
            <a:fillRect/>
          </a:stretch>
        </p:blipFill>
        <p:spPr bwMode="auto">
          <a:xfrm>
            <a:off x="331623" y="609601"/>
            <a:ext cx="8480754" cy="5638799"/>
          </a:xfrm>
          <a:prstGeom prst="rect">
            <a:avLst/>
          </a:prstGeom>
          <a:noFill/>
        </p:spPr>
      </p:pic>
    </p:spTree>
    <p:extLst>
      <p:ext uri="{BB962C8B-B14F-4D97-AF65-F5344CB8AC3E}">
        <p14:creationId xmlns:p14="http://schemas.microsoft.com/office/powerpoint/2010/main" val="1998416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ECCC\Dsc_0489_small.JPG"/>
          <p:cNvPicPr>
            <a:picLocks noGrp="1" noChangeAspect="1" noChangeArrowheads="1"/>
          </p:cNvPicPr>
          <p:nvPr>
            <p:ph idx="1"/>
          </p:nvPr>
        </p:nvPicPr>
        <p:blipFill>
          <a:blip r:embed="rId2" cstate="print"/>
          <a:srcRect/>
          <a:stretch>
            <a:fillRect/>
          </a:stretch>
        </p:blipFill>
        <p:spPr bwMode="auto">
          <a:xfrm>
            <a:off x="491096" y="715633"/>
            <a:ext cx="8161808" cy="5426734"/>
          </a:xfrm>
          <a:prstGeom prst="rect">
            <a:avLst/>
          </a:prstGeom>
          <a:noFill/>
        </p:spPr>
      </p:pic>
    </p:spTree>
    <p:extLst>
      <p:ext uri="{BB962C8B-B14F-4D97-AF65-F5344CB8AC3E}">
        <p14:creationId xmlns:p14="http://schemas.microsoft.com/office/powerpoint/2010/main" val="2850757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zh-CN" altLang="en-US" dirty="0" smtClean="0">
                <a:solidFill>
                  <a:srgbClr val="FFC000"/>
                </a:solidFill>
                <a:latin typeface="DFKai-SB" pitchFamily="65" charset="-120"/>
                <a:ea typeface="DFKai-SB" pitchFamily="65" charset="-120"/>
              </a:rPr>
              <a:t>我的肺腑是你所造的；我在母腹中，你已覆庇我。我要称谢你，因我受造，奇妙可畏；你的作为奇妙，这是我心深知道的。我在暗中受造，在地的深处被联络；那时，我的形体并不向你隐藏。我未成形的体质，你的眼早已看见了；你所定的日子，我尚未度一日，你都写在你的册上了。</a:t>
            </a:r>
            <a:endParaRPr lang="en-US" altLang="zh-CN" dirty="0" smtClean="0">
              <a:solidFill>
                <a:srgbClr val="FFC000"/>
              </a:solidFill>
              <a:latin typeface="DFKai-SB" pitchFamily="65" charset="-120"/>
              <a:ea typeface="DFKai-SB" pitchFamily="65" charset="-120"/>
            </a:endParaRPr>
          </a:p>
          <a:p>
            <a:pPr marL="0" indent="0">
              <a:buNone/>
            </a:pPr>
            <a:r>
              <a:rPr lang="en-US" altLang="zh-TW" dirty="0">
                <a:solidFill>
                  <a:srgbClr val="FFC000"/>
                </a:solidFill>
                <a:latin typeface="DFKai-SB" pitchFamily="65" charset="-120"/>
                <a:ea typeface="DFKai-SB" pitchFamily="65" charset="-120"/>
              </a:rPr>
              <a:t>	</a:t>
            </a:r>
            <a:r>
              <a:rPr lang="en-US" altLang="zh-TW" dirty="0" smtClean="0">
                <a:solidFill>
                  <a:srgbClr val="FFC000"/>
                </a:solidFill>
                <a:latin typeface="DFKai-SB" pitchFamily="65" charset="-120"/>
                <a:ea typeface="DFKai-SB" pitchFamily="65" charset="-120"/>
              </a:rPr>
              <a:t>			</a:t>
            </a:r>
            <a:r>
              <a:rPr lang="zh-TW" altLang="en-US" dirty="0" smtClean="0">
                <a:solidFill>
                  <a:srgbClr val="FFC000"/>
                </a:solidFill>
                <a:latin typeface="DFKai-SB" pitchFamily="65" charset="-120"/>
                <a:ea typeface="DFKai-SB" pitchFamily="65" charset="-120"/>
              </a:rPr>
              <a:t>（</a:t>
            </a:r>
            <a:r>
              <a:rPr lang="zh-CN" altLang="en-US" dirty="0" smtClean="0">
                <a:solidFill>
                  <a:srgbClr val="FFC000"/>
                </a:solidFill>
                <a:latin typeface="DFKai-SB" pitchFamily="65" charset="-120"/>
                <a:ea typeface="DFKai-SB" pitchFamily="65" charset="-120"/>
              </a:rPr>
              <a:t>诗篇</a:t>
            </a:r>
            <a:r>
              <a:rPr lang="en-US" altLang="zh-TW" dirty="0" smtClean="0">
                <a:solidFill>
                  <a:srgbClr val="FFC000"/>
                </a:solidFill>
                <a:latin typeface="DFKai-SB" pitchFamily="65" charset="-120"/>
                <a:ea typeface="DFKai-SB" pitchFamily="65" charset="-120"/>
              </a:rPr>
              <a:t>139</a:t>
            </a:r>
            <a:r>
              <a:rPr lang="zh-CN" altLang="en-US" dirty="0" smtClean="0">
                <a:solidFill>
                  <a:srgbClr val="FFC000"/>
                </a:solidFill>
                <a:latin typeface="DFKai-SB" pitchFamily="65" charset="-120"/>
                <a:ea typeface="DFKai-SB" pitchFamily="65" charset="-120"/>
              </a:rPr>
              <a:t>：</a:t>
            </a:r>
            <a:r>
              <a:rPr lang="en-US" altLang="zh-TW" dirty="0" smtClean="0">
                <a:solidFill>
                  <a:srgbClr val="FFC000"/>
                </a:solidFill>
                <a:latin typeface="DFKai-SB" pitchFamily="65" charset="-120"/>
                <a:ea typeface="DFKai-SB" pitchFamily="65" charset="-120"/>
              </a:rPr>
              <a:t>13-16</a:t>
            </a:r>
            <a:r>
              <a:rPr lang="zh-TW" altLang="en-US" dirty="0">
                <a:solidFill>
                  <a:srgbClr val="FFC000"/>
                </a:solidFill>
                <a:latin typeface="DFKai-SB" pitchFamily="65" charset="-120"/>
                <a:ea typeface="DFKai-SB" pitchFamily="65" charset="-120"/>
              </a:rPr>
              <a:t>）</a:t>
            </a:r>
            <a:endParaRPr lang="zh-TW" altLang="en-US" dirty="0" smtClean="0">
              <a:solidFill>
                <a:srgbClr val="FFC000"/>
              </a:solidFill>
              <a:latin typeface="DFKai-SB" pitchFamily="65" charset="-120"/>
              <a:ea typeface="DFKai-SB" pitchFamily="65" charset="-120"/>
            </a:endParaRPr>
          </a:p>
          <a:p>
            <a:endParaRPr lang="en-US" dirty="0">
              <a:solidFill>
                <a:srgbClr val="FFC000"/>
              </a:solidFill>
              <a:latin typeface="DFKai-SB" pitchFamily="65" charset="-120"/>
              <a:ea typeface="DFKai-SB" pitchFamily="65" charset="-120"/>
            </a:endParaRPr>
          </a:p>
        </p:txBody>
      </p:sp>
      <p:pic>
        <p:nvPicPr>
          <p:cNvPr id="4" name="Picture 6" descr="C:\Users\Jong\Documents\ECCC\Gospel Night\flow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4800" y="4876800"/>
            <a:ext cx="1779062" cy="146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644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545</TotalTime>
  <Words>1538</Words>
  <Application>Microsoft Office PowerPoint</Application>
  <PresentationFormat>On-screen Show (4:3)</PresentationFormat>
  <Paragraphs>142</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耶穌愛我！我知道-1</vt:lpstr>
      <vt:lpstr>耶穌愛我！我知道-2</vt:lpstr>
      <vt:lpstr>PowerPoint Presentation</vt:lpstr>
      <vt:lpstr>野地的花-1</vt:lpstr>
      <vt:lpstr>野地的花-2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阿爸父-1</vt:lpstr>
      <vt:lpstr>阿爸父-2</vt:lpstr>
      <vt:lpstr>阿爸父-3</vt:lpstr>
      <vt:lpstr>PowerPoint Presentation</vt:lpstr>
      <vt:lpstr>主這樣的愛-1</vt:lpstr>
      <vt:lpstr>主這樣的愛-2</vt:lpstr>
      <vt:lpstr>PowerPoint Presentation</vt:lpstr>
      <vt:lpstr>PowerPoint Presentation</vt:lpstr>
      <vt:lpstr>PowerPoint Presentation</vt:lpstr>
      <vt:lpstr>成了-1</vt:lpstr>
      <vt:lpstr>PowerPoint Presentation</vt:lpstr>
      <vt:lpstr>人們需要主-1</vt:lpstr>
      <vt:lpstr>人們需要主-2</vt:lpstr>
      <vt:lpstr>PowerPoint Presentation</vt:lpstr>
      <vt:lpstr>You raise me up (你將我高舉)-1</vt:lpstr>
      <vt:lpstr>You raise me up (你將我高舉)-2</vt:lpstr>
      <vt:lpstr>PowerPoint Presentation</vt:lpstr>
      <vt:lpstr>有福的確據-1</vt:lpstr>
      <vt:lpstr>有福的確據-2</vt:lpstr>
      <vt:lpstr>有福的確據-3</vt:lpstr>
      <vt:lpstr>PowerPoint Presentation</vt:lpstr>
    </vt:vector>
  </TitlesOfParts>
  <Company>ECCC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Lord 祂是主  He is Lord, He is Lord! 祂是主! 祂是主! He is risen from the dead and He is Lord!祂已從死裡復活 祂是主!  Every knee shall bow 萬膝當跪拜 Every tongue confess 萬口當頌揚 That Jesus Christ is Lord 耶穌基督是主</dc:title>
  <dc:creator>ECCC</dc:creator>
  <cp:lastModifiedBy>Jong</cp:lastModifiedBy>
  <cp:revision>70</cp:revision>
  <dcterms:created xsi:type="dcterms:W3CDTF">2003-05-25T16:35:18Z</dcterms:created>
  <dcterms:modified xsi:type="dcterms:W3CDTF">2010-10-30T20:40:54Z</dcterms:modified>
</cp:coreProperties>
</file>