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1" r:id="rId2"/>
    <p:sldId id="317" r:id="rId3"/>
    <p:sldId id="349" r:id="rId4"/>
    <p:sldId id="350" r:id="rId5"/>
    <p:sldId id="347" r:id="rId6"/>
    <p:sldId id="348" r:id="rId7"/>
    <p:sldId id="344" r:id="rId8"/>
    <p:sldId id="345" r:id="rId9"/>
    <p:sldId id="346" r:id="rId10"/>
    <p:sldId id="334" r:id="rId11"/>
    <p:sldId id="351" r:id="rId12"/>
    <p:sldId id="352" r:id="rId13"/>
    <p:sldId id="353" r:id="rId14"/>
    <p:sldId id="354"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3" autoAdjust="0"/>
    <p:restoredTop sz="94660"/>
  </p:normalViewPr>
  <p:slideViewPr>
    <p:cSldViewPr>
      <p:cViewPr>
        <p:scale>
          <a:sx n="114" d="100"/>
          <a:sy n="114" d="100"/>
        </p:scale>
        <p:origin x="-1560" y="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6FFA6C1-19DC-4011-8CDA-EE95D6FC631A}" type="slidenum">
              <a:rPr lang="en-US"/>
              <a:pPr>
                <a:defRPr/>
              </a:pPr>
              <a:t>‹#›</a:t>
            </a:fld>
            <a:endParaRPr lang="en-US"/>
          </a:p>
        </p:txBody>
      </p:sp>
    </p:spTree>
    <p:extLst>
      <p:ext uri="{BB962C8B-B14F-4D97-AF65-F5344CB8AC3E}">
        <p14:creationId xmlns:p14="http://schemas.microsoft.com/office/powerpoint/2010/main" val="735243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DF6E5EA-F689-45DB-8727-E87546F13E5C}" type="slidenum">
              <a:rPr lang="en-US"/>
              <a:pPr>
                <a:defRPr/>
              </a:pPr>
              <a:t>‹#›</a:t>
            </a:fld>
            <a:endParaRPr lang="en-US"/>
          </a:p>
        </p:txBody>
      </p:sp>
    </p:spTree>
    <p:extLst>
      <p:ext uri="{BB962C8B-B14F-4D97-AF65-F5344CB8AC3E}">
        <p14:creationId xmlns:p14="http://schemas.microsoft.com/office/powerpoint/2010/main" val="4020203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AB9C285-98C2-4721-9499-B7A06CDA0F89}" type="slidenum">
              <a:rPr lang="en-US"/>
              <a:pPr>
                <a:defRPr/>
              </a:pPr>
              <a:t>‹#›</a:t>
            </a:fld>
            <a:endParaRPr lang="en-US"/>
          </a:p>
        </p:txBody>
      </p:sp>
    </p:spTree>
    <p:extLst>
      <p:ext uri="{BB962C8B-B14F-4D97-AF65-F5344CB8AC3E}">
        <p14:creationId xmlns:p14="http://schemas.microsoft.com/office/powerpoint/2010/main" val="508428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56015DB-0F23-4A5C-AC8F-ABF742318814}" type="slidenum">
              <a:rPr lang="en-US"/>
              <a:pPr>
                <a:defRPr/>
              </a:pPr>
              <a:t>‹#›</a:t>
            </a:fld>
            <a:endParaRPr lang="en-US"/>
          </a:p>
        </p:txBody>
      </p:sp>
    </p:spTree>
    <p:extLst>
      <p:ext uri="{BB962C8B-B14F-4D97-AF65-F5344CB8AC3E}">
        <p14:creationId xmlns:p14="http://schemas.microsoft.com/office/powerpoint/2010/main" val="971055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4E8C3-D392-4E37-9DBC-17D74397061F}" type="slidenum">
              <a:rPr lang="en-US"/>
              <a:pPr>
                <a:defRPr/>
              </a:pPr>
              <a:t>‹#›</a:t>
            </a:fld>
            <a:endParaRPr lang="en-US"/>
          </a:p>
        </p:txBody>
      </p:sp>
    </p:spTree>
    <p:extLst>
      <p:ext uri="{BB962C8B-B14F-4D97-AF65-F5344CB8AC3E}">
        <p14:creationId xmlns:p14="http://schemas.microsoft.com/office/powerpoint/2010/main" val="3027962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D9AC173-A5B2-4690-981A-7E5432007F19}" type="slidenum">
              <a:rPr lang="en-US"/>
              <a:pPr>
                <a:defRPr/>
              </a:pPr>
              <a:t>‹#›</a:t>
            </a:fld>
            <a:endParaRPr lang="en-US"/>
          </a:p>
        </p:txBody>
      </p:sp>
    </p:spTree>
    <p:extLst>
      <p:ext uri="{BB962C8B-B14F-4D97-AF65-F5344CB8AC3E}">
        <p14:creationId xmlns:p14="http://schemas.microsoft.com/office/powerpoint/2010/main" val="104738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CB2D586-0AD5-40E7-8E7D-4A1A0ACD1304}" type="slidenum">
              <a:rPr lang="en-US"/>
              <a:pPr>
                <a:defRPr/>
              </a:pPr>
              <a:t>‹#›</a:t>
            </a:fld>
            <a:endParaRPr lang="en-US"/>
          </a:p>
        </p:txBody>
      </p:sp>
    </p:spTree>
    <p:extLst>
      <p:ext uri="{BB962C8B-B14F-4D97-AF65-F5344CB8AC3E}">
        <p14:creationId xmlns:p14="http://schemas.microsoft.com/office/powerpoint/2010/main" val="2761720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0E2A2D7-4EB5-41CE-8D07-81A361C35163}" type="slidenum">
              <a:rPr lang="en-US"/>
              <a:pPr>
                <a:defRPr/>
              </a:pPr>
              <a:t>‹#›</a:t>
            </a:fld>
            <a:endParaRPr lang="en-US"/>
          </a:p>
        </p:txBody>
      </p:sp>
    </p:spTree>
    <p:extLst>
      <p:ext uri="{BB962C8B-B14F-4D97-AF65-F5344CB8AC3E}">
        <p14:creationId xmlns:p14="http://schemas.microsoft.com/office/powerpoint/2010/main" val="313184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D5EBD24-D6D8-470A-9BAC-F45475637741}" type="slidenum">
              <a:rPr lang="en-US"/>
              <a:pPr>
                <a:defRPr/>
              </a:pPr>
              <a:t>‹#›</a:t>
            </a:fld>
            <a:endParaRPr lang="en-US"/>
          </a:p>
        </p:txBody>
      </p:sp>
    </p:spTree>
    <p:extLst>
      <p:ext uri="{BB962C8B-B14F-4D97-AF65-F5344CB8AC3E}">
        <p14:creationId xmlns:p14="http://schemas.microsoft.com/office/powerpoint/2010/main" val="3729293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9BBB706-64BC-4B47-B9CC-A49D3BF606ED}" type="slidenum">
              <a:rPr lang="en-US"/>
              <a:pPr>
                <a:defRPr/>
              </a:pPr>
              <a:t>‹#›</a:t>
            </a:fld>
            <a:endParaRPr lang="en-US"/>
          </a:p>
        </p:txBody>
      </p:sp>
    </p:spTree>
    <p:extLst>
      <p:ext uri="{BB962C8B-B14F-4D97-AF65-F5344CB8AC3E}">
        <p14:creationId xmlns:p14="http://schemas.microsoft.com/office/powerpoint/2010/main" val="2099384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A5E8674-9380-4E1C-9151-346695BA5FAF}" type="slidenum">
              <a:rPr lang="en-US"/>
              <a:pPr>
                <a:defRPr/>
              </a:pPr>
              <a:t>‹#›</a:t>
            </a:fld>
            <a:endParaRPr lang="en-US"/>
          </a:p>
        </p:txBody>
      </p:sp>
    </p:spTree>
    <p:extLst>
      <p:ext uri="{BB962C8B-B14F-4D97-AF65-F5344CB8AC3E}">
        <p14:creationId xmlns:p14="http://schemas.microsoft.com/office/powerpoint/2010/main" val="410778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F4C71AB-242C-42EE-A0E1-C61BCE95FC9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3105835"/>
            <a:ext cx="4572000" cy="369332"/>
          </a:xfrm>
          <a:prstGeom prst="rect">
            <a:avLst/>
          </a:prstGeom>
        </p:spPr>
        <p:txBody>
          <a:bodyPr>
            <a:spAutoFit/>
          </a:bodyPr>
          <a:lstStyle/>
          <a:p>
            <a:pPr marL="0" indent="0" algn="ctr">
              <a:buNone/>
            </a:pPr>
            <a:r>
              <a:rPr lang="zh-TW" altLang="en-US" dirty="0" smtClean="0">
                <a:solidFill>
                  <a:srgbClr val="FFC000"/>
                </a:solidFill>
                <a:latin typeface="DFKai-SB" pitchFamily="65" charset="-120"/>
                <a:ea typeface="DFKai-SB" pitchFamily="65" charset="-120"/>
              </a:rPr>
              <a:t> </a:t>
            </a:r>
            <a:endParaRPr lang="en-US" dirty="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4128177813"/>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3105835"/>
            <a:ext cx="4572000" cy="369332"/>
          </a:xfrm>
          <a:prstGeom prst="rect">
            <a:avLst/>
          </a:prstGeom>
        </p:spPr>
        <p:txBody>
          <a:bodyPr>
            <a:spAutoFit/>
          </a:bodyPr>
          <a:lstStyle/>
          <a:p>
            <a:pPr marL="0" indent="0" algn="ctr">
              <a:buNone/>
            </a:pPr>
            <a:r>
              <a:rPr lang="zh-TW" altLang="en-US" dirty="0" smtClean="0">
                <a:solidFill>
                  <a:srgbClr val="FFC000"/>
                </a:solidFill>
                <a:latin typeface="DFKai-SB" pitchFamily="65" charset="-120"/>
                <a:ea typeface="DFKai-SB" pitchFamily="65" charset="-120"/>
              </a:rPr>
              <a:t> </a:t>
            </a:r>
            <a:endParaRPr lang="en-US" dirty="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74730808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耶穌愛你</a:t>
            </a:r>
            <a:r>
              <a:rPr lang="en-US" altLang="zh-TW" sz="1400" b="1" dirty="0" smtClean="0">
                <a:solidFill>
                  <a:srgbClr val="FFC000"/>
                </a:solidFill>
                <a:ea typeface="DFKai-SB" pitchFamily="65" charset="-120"/>
              </a:rPr>
              <a:t>- 1/4</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lvl="0" indent="0" algn="ctr">
              <a:buNone/>
            </a:pPr>
            <a:r>
              <a:rPr lang="zh-TW" altLang="en-US" sz="3600" dirty="0">
                <a:solidFill>
                  <a:srgbClr val="FFC000"/>
                </a:solidFill>
                <a:latin typeface="DFKai-SB" pitchFamily="65" charset="-120"/>
                <a:ea typeface="DFKai-SB" pitchFamily="65" charset="-120"/>
              </a:rPr>
              <a:t>耶穌愛你，耶穌愛你，</a:t>
            </a:r>
          </a:p>
          <a:p>
            <a:pPr marL="0" lvl="0" indent="0" algn="ctr">
              <a:buNone/>
            </a:pPr>
            <a:r>
              <a:rPr lang="zh-TW" altLang="en-US" sz="3600" dirty="0">
                <a:solidFill>
                  <a:srgbClr val="FFC000"/>
                </a:solidFill>
                <a:latin typeface="DFKai-SB" pitchFamily="65" charset="-120"/>
                <a:ea typeface="DFKai-SB" pitchFamily="65" charset="-120"/>
              </a:rPr>
              <a:t>在你生命中最大的福份就是</a:t>
            </a:r>
            <a:r>
              <a:rPr lang="zh-TW" altLang="en-US" sz="3600" dirty="0" smtClean="0">
                <a:solidFill>
                  <a:srgbClr val="FFC000"/>
                </a:solidFill>
                <a:latin typeface="DFKai-SB" pitchFamily="65" charset="-120"/>
                <a:ea typeface="DFKai-SB" pitchFamily="65" charset="-120"/>
              </a:rPr>
              <a:t>，</a:t>
            </a:r>
            <a:endParaRPr lang="en-US" altLang="zh-TW" sz="3600" dirty="0" smtClean="0">
              <a:solidFill>
                <a:srgbClr val="FFC000"/>
              </a:solidFill>
              <a:latin typeface="DFKai-SB" pitchFamily="65" charset="-120"/>
              <a:ea typeface="DFKai-SB" pitchFamily="65" charset="-120"/>
            </a:endParaRPr>
          </a:p>
          <a:p>
            <a:pPr marL="0" lvl="0" indent="0" algn="ctr">
              <a:buNone/>
            </a:pPr>
            <a:r>
              <a:rPr lang="zh-TW" altLang="en-US" sz="3600" dirty="0" smtClean="0">
                <a:solidFill>
                  <a:srgbClr val="FFC000"/>
                </a:solidFill>
                <a:latin typeface="DFKai-SB" pitchFamily="65" charset="-120"/>
                <a:ea typeface="DFKai-SB" pitchFamily="65" charset="-120"/>
              </a:rPr>
              <a:t>耶</a:t>
            </a:r>
            <a:r>
              <a:rPr lang="zh-TW" altLang="en-US" sz="3600" dirty="0">
                <a:solidFill>
                  <a:srgbClr val="FFC000"/>
                </a:solidFill>
                <a:latin typeface="DFKai-SB" pitchFamily="65" charset="-120"/>
                <a:ea typeface="DFKai-SB" pitchFamily="65" charset="-120"/>
              </a:rPr>
              <a:t>穌永遠愛你</a:t>
            </a:r>
            <a:r>
              <a:rPr lang="zh-TW" altLang="en-US" sz="3600" dirty="0" smtClean="0">
                <a:solidFill>
                  <a:srgbClr val="FFC000"/>
                </a:solidFill>
                <a:latin typeface="DFKai-SB" pitchFamily="65" charset="-120"/>
                <a:ea typeface="DFKai-SB" pitchFamily="65" charset="-120"/>
              </a:rPr>
              <a:t>。</a:t>
            </a:r>
            <a:endParaRPr lang="en-US" altLang="zh-TW" sz="3600" dirty="0" smtClean="0">
              <a:solidFill>
                <a:srgbClr val="FFC000"/>
              </a:solidFill>
              <a:latin typeface="DFKai-SB" pitchFamily="65" charset="-120"/>
              <a:ea typeface="DFKai-SB" pitchFamily="65" charset="-120"/>
            </a:endParaRPr>
          </a:p>
          <a:p>
            <a:pPr marL="0" lvl="0" indent="0" algn="ctr">
              <a:buNone/>
            </a:pPr>
            <a:r>
              <a:rPr lang="zh-TW" altLang="en-US" sz="3600" dirty="0">
                <a:solidFill>
                  <a:srgbClr val="FFC000"/>
                </a:solidFill>
                <a:latin typeface="DFKai-SB" pitchFamily="65" charset="-120"/>
                <a:ea typeface="DFKai-SB" pitchFamily="65" charset="-120"/>
              </a:rPr>
              <a:t>耶穌救你，耶穌救你，</a:t>
            </a:r>
          </a:p>
          <a:p>
            <a:pPr marL="0" lvl="0" indent="0" algn="ctr">
              <a:buNone/>
            </a:pPr>
            <a:r>
              <a:rPr lang="zh-TW" altLang="en-US" sz="3600" dirty="0">
                <a:solidFill>
                  <a:srgbClr val="FFC000"/>
                </a:solidFill>
                <a:latin typeface="DFKai-SB" pitchFamily="65" charset="-120"/>
                <a:ea typeface="DFKai-SB" pitchFamily="65" charset="-120"/>
              </a:rPr>
              <a:t>在你生命中最大的盼望就是</a:t>
            </a:r>
            <a:r>
              <a:rPr lang="zh-TW" altLang="en-US" sz="3600" dirty="0" smtClean="0">
                <a:solidFill>
                  <a:srgbClr val="FFC000"/>
                </a:solidFill>
                <a:latin typeface="DFKai-SB" pitchFamily="65" charset="-120"/>
                <a:ea typeface="DFKai-SB" pitchFamily="65" charset="-120"/>
              </a:rPr>
              <a:t>，</a:t>
            </a:r>
            <a:endParaRPr lang="en-US" altLang="zh-TW" sz="3600" dirty="0" smtClean="0">
              <a:solidFill>
                <a:srgbClr val="FFC000"/>
              </a:solidFill>
              <a:latin typeface="DFKai-SB" pitchFamily="65" charset="-120"/>
              <a:ea typeface="DFKai-SB" pitchFamily="65" charset="-120"/>
            </a:endParaRPr>
          </a:p>
          <a:p>
            <a:pPr marL="0" lvl="0" indent="0" algn="ctr">
              <a:buNone/>
            </a:pPr>
            <a:r>
              <a:rPr lang="zh-TW" altLang="en-US" sz="3600" dirty="0" smtClean="0">
                <a:solidFill>
                  <a:srgbClr val="FFC000"/>
                </a:solidFill>
                <a:latin typeface="DFKai-SB" pitchFamily="65" charset="-120"/>
                <a:ea typeface="DFKai-SB" pitchFamily="65" charset="-120"/>
              </a:rPr>
              <a:t>耶</a:t>
            </a:r>
            <a:r>
              <a:rPr lang="zh-TW" altLang="en-US" sz="3600" dirty="0">
                <a:solidFill>
                  <a:srgbClr val="FFC000"/>
                </a:solidFill>
                <a:latin typeface="DFKai-SB" pitchFamily="65" charset="-120"/>
                <a:ea typeface="DFKai-SB" pitchFamily="65" charset="-120"/>
              </a:rPr>
              <a:t>穌祂能救你。 </a:t>
            </a:r>
            <a:endParaRPr lang="en-US" altLang="zh-TW" sz="3600" dirty="0" smtClean="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1386086760"/>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耶穌愛你</a:t>
            </a:r>
            <a:r>
              <a:rPr lang="en-US" altLang="zh-TW" sz="1400" b="1" dirty="0" smtClean="0">
                <a:solidFill>
                  <a:srgbClr val="FFC000"/>
                </a:solidFill>
                <a:ea typeface="DFKai-SB" pitchFamily="65" charset="-120"/>
              </a:rPr>
              <a:t>- 2/4</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lvl="0" indent="0" algn="ctr">
              <a:buNone/>
            </a:pPr>
            <a:r>
              <a:rPr lang="zh-TW" altLang="en-US" sz="3600" dirty="0">
                <a:solidFill>
                  <a:srgbClr val="FFC000"/>
                </a:solidFill>
                <a:latin typeface="DFKai-SB" pitchFamily="65" charset="-120"/>
                <a:ea typeface="DFKai-SB" pitchFamily="65" charset="-120"/>
              </a:rPr>
              <a:t>救你脫離脫離罪惡權勢</a:t>
            </a:r>
            <a:r>
              <a:rPr lang="zh-TW" altLang="en-US" sz="3600" dirty="0" smtClean="0">
                <a:solidFill>
                  <a:srgbClr val="FFC000"/>
                </a:solidFill>
                <a:latin typeface="DFKai-SB" pitchFamily="65" charset="-120"/>
                <a:ea typeface="DFKai-SB" pitchFamily="65" charset="-120"/>
              </a:rPr>
              <a:t>，</a:t>
            </a:r>
            <a:endParaRPr lang="en-US" altLang="zh-TW" sz="3600" dirty="0" smtClean="0">
              <a:solidFill>
                <a:srgbClr val="FFC000"/>
              </a:solidFill>
              <a:latin typeface="DFKai-SB" pitchFamily="65" charset="-120"/>
              <a:ea typeface="DFKai-SB" pitchFamily="65" charset="-120"/>
            </a:endParaRPr>
          </a:p>
          <a:p>
            <a:pPr marL="0" lvl="0" indent="0" algn="ctr">
              <a:buNone/>
            </a:pPr>
            <a:r>
              <a:rPr lang="zh-TW" altLang="en-US" sz="3600" dirty="0" smtClean="0">
                <a:solidFill>
                  <a:srgbClr val="FFC000"/>
                </a:solidFill>
                <a:latin typeface="DFKai-SB" pitchFamily="65" charset="-120"/>
                <a:ea typeface="DFKai-SB" pitchFamily="65" charset="-120"/>
              </a:rPr>
              <a:t>帶</a:t>
            </a:r>
            <a:r>
              <a:rPr lang="zh-TW" altLang="en-US" sz="3600" dirty="0">
                <a:solidFill>
                  <a:srgbClr val="FFC000"/>
                </a:solidFill>
                <a:latin typeface="DFKai-SB" pitchFamily="65" charset="-120"/>
                <a:ea typeface="DFKai-SB" pitchFamily="65" charset="-120"/>
              </a:rPr>
              <a:t>你進入進入光明國度，</a:t>
            </a:r>
          </a:p>
          <a:p>
            <a:pPr marL="0" lvl="0" indent="0" algn="ctr">
              <a:buNone/>
            </a:pPr>
            <a:r>
              <a:rPr lang="zh-TW" altLang="en-US" sz="3600" dirty="0">
                <a:solidFill>
                  <a:srgbClr val="FFC000"/>
                </a:solidFill>
                <a:latin typeface="DFKai-SB" pitchFamily="65" charset="-120"/>
                <a:ea typeface="DFKai-SB" pitchFamily="65" charset="-120"/>
              </a:rPr>
              <a:t>哦，耶穌愛你，祂能救你</a:t>
            </a:r>
            <a:r>
              <a:rPr lang="zh-TW" altLang="en-US" sz="3600" dirty="0" smtClean="0">
                <a:solidFill>
                  <a:srgbClr val="FFC000"/>
                </a:solidFill>
                <a:latin typeface="DFKai-SB" pitchFamily="65" charset="-120"/>
                <a:ea typeface="DFKai-SB" pitchFamily="65" charset="-120"/>
              </a:rPr>
              <a:t>，</a:t>
            </a:r>
            <a:endParaRPr lang="en-US" altLang="zh-TW" sz="3600" dirty="0" smtClean="0">
              <a:solidFill>
                <a:srgbClr val="FFC000"/>
              </a:solidFill>
              <a:latin typeface="DFKai-SB" pitchFamily="65" charset="-120"/>
              <a:ea typeface="DFKai-SB" pitchFamily="65" charset="-120"/>
            </a:endParaRPr>
          </a:p>
          <a:p>
            <a:pPr marL="0" lvl="0" indent="0" algn="ctr">
              <a:buNone/>
            </a:pPr>
            <a:r>
              <a:rPr lang="zh-TW" altLang="en-US" sz="3600" dirty="0" smtClean="0">
                <a:solidFill>
                  <a:srgbClr val="FFC000"/>
                </a:solidFill>
                <a:latin typeface="DFKai-SB" pitchFamily="65" charset="-120"/>
                <a:ea typeface="DFKai-SB" pitchFamily="65" charset="-120"/>
              </a:rPr>
              <a:t>耶</a:t>
            </a:r>
            <a:r>
              <a:rPr lang="zh-TW" altLang="en-US" sz="3600" dirty="0">
                <a:solidFill>
                  <a:srgbClr val="FFC000"/>
                </a:solidFill>
                <a:latin typeface="DFKai-SB" pitchFamily="65" charset="-120"/>
                <a:ea typeface="DFKai-SB" pitchFamily="65" charset="-120"/>
              </a:rPr>
              <a:t>穌永遠愛你</a:t>
            </a:r>
            <a:r>
              <a:rPr lang="zh-TW" altLang="en-US" sz="3600" dirty="0" smtClean="0">
                <a:solidFill>
                  <a:srgbClr val="FFC000"/>
                </a:solidFill>
                <a:latin typeface="DFKai-SB" pitchFamily="65" charset="-120"/>
                <a:ea typeface="DFKai-SB" pitchFamily="65" charset="-120"/>
              </a:rPr>
              <a:t>。</a:t>
            </a:r>
            <a:endParaRPr lang="zh-TW" altLang="en-US" sz="3600" dirty="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2042241878"/>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耶穌愛你</a:t>
            </a:r>
            <a:r>
              <a:rPr lang="en-US" altLang="zh-TW" sz="1400" b="1" dirty="0" smtClean="0">
                <a:solidFill>
                  <a:srgbClr val="FFC000"/>
                </a:solidFill>
                <a:ea typeface="DFKai-SB" pitchFamily="65" charset="-120"/>
              </a:rPr>
              <a:t>- 3/4</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lvl="0" indent="0" algn="ctr">
              <a:buNone/>
            </a:pPr>
            <a:r>
              <a:rPr lang="zh-TW" altLang="en-US" sz="3600" dirty="0" smtClean="0">
                <a:solidFill>
                  <a:srgbClr val="FFC000"/>
                </a:solidFill>
                <a:latin typeface="DFKai-SB" pitchFamily="65" charset="-120"/>
                <a:ea typeface="DFKai-SB" pitchFamily="65" charset="-120"/>
              </a:rPr>
              <a:t>耶</a:t>
            </a:r>
            <a:r>
              <a:rPr lang="zh-TW" altLang="en-US" sz="3600" dirty="0">
                <a:solidFill>
                  <a:srgbClr val="FFC000"/>
                </a:solidFill>
                <a:latin typeface="DFKai-SB" pitchFamily="65" charset="-120"/>
                <a:ea typeface="DFKai-SB" pitchFamily="65" charset="-120"/>
              </a:rPr>
              <a:t>穌救你，耶穌救你，</a:t>
            </a:r>
          </a:p>
          <a:p>
            <a:pPr marL="0" lvl="0" indent="0" algn="ctr">
              <a:buNone/>
            </a:pPr>
            <a:r>
              <a:rPr lang="zh-TW" altLang="en-US" sz="3600" dirty="0">
                <a:solidFill>
                  <a:srgbClr val="FFC000"/>
                </a:solidFill>
                <a:latin typeface="DFKai-SB" pitchFamily="65" charset="-120"/>
                <a:ea typeface="DFKai-SB" pitchFamily="65" charset="-120"/>
              </a:rPr>
              <a:t>在你生命中最大的盼望就是</a:t>
            </a:r>
            <a:r>
              <a:rPr lang="zh-TW" altLang="en-US" sz="3600" dirty="0" smtClean="0">
                <a:solidFill>
                  <a:srgbClr val="FFC000"/>
                </a:solidFill>
                <a:latin typeface="DFKai-SB" pitchFamily="65" charset="-120"/>
                <a:ea typeface="DFKai-SB" pitchFamily="65" charset="-120"/>
              </a:rPr>
              <a:t>，</a:t>
            </a:r>
            <a:endParaRPr lang="en-US" altLang="zh-TW" sz="3600" dirty="0" smtClean="0">
              <a:solidFill>
                <a:srgbClr val="FFC000"/>
              </a:solidFill>
              <a:latin typeface="DFKai-SB" pitchFamily="65" charset="-120"/>
              <a:ea typeface="DFKai-SB" pitchFamily="65" charset="-120"/>
            </a:endParaRPr>
          </a:p>
          <a:p>
            <a:pPr marL="0" lvl="0" indent="0" algn="ctr">
              <a:buNone/>
            </a:pPr>
            <a:r>
              <a:rPr lang="zh-TW" altLang="en-US" sz="3600" dirty="0" smtClean="0">
                <a:solidFill>
                  <a:srgbClr val="FFC000"/>
                </a:solidFill>
                <a:latin typeface="DFKai-SB" pitchFamily="65" charset="-120"/>
                <a:ea typeface="DFKai-SB" pitchFamily="65" charset="-120"/>
              </a:rPr>
              <a:t>耶</a:t>
            </a:r>
            <a:r>
              <a:rPr lang="zh-TW" altLang="en-US" sz="3600" dirty="0">
                <a:solidFill>
                  <a:srgbClr val="FFC000"/>
                </a:solidFill>
                <a:latin typeface="DFKai-SB" pitchFamily="65" charset="-120"/>
                <a:ea typeface="DFKai-SB" pitchFamily="65" charset="-120"/>
              </a:rPr>
              <a:t>穌祂能救你。 </a:t>
            </a:r>
            <a:endParaRPr lang="en-US" altLang="zh-TW" sz="3600" dirty="0" smtClean="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3917259260"/>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耶穌愛你</a:t>
            </a:r>
            <a:r>
              <a:rPr lang="en-US" altLang="zh-TW" sz="1400" b="1" dirty="0" smtClean="0">
                <a:solidFill>
                  <a:srgbClr val="FFC000"/>
                </a:solidFill>
                <a:ea typeface="DFKai-SB" pitchFamily="65" charset="-120"/>
              </a:rPr>
              <a:t>- 4/4</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lvl="0" indent="0" algn="ctr">
              <a:buNone/>
            </a:pPr>
            <a:r>
              <a:rPr lang="zh-TW" altLang="en-US" sz="3600" dirty="0">
                <a:solidFill>
                  <a:srgbClr val="FFC000"/>
                </a:solidFill>
                <a:latin typeface="DFKai-SB" pitchFamily="65" charset="-120"/>
                <a:ea typeface="DFKai-SB" pitchFamily="65" charset="-120"/>
              </a:rPr>
              <a:t>救你脫離脫離罪惡權勢</a:t>
            </a:r>
            <a:r>
              <a:rPr lang="zh-TW" altLang="en-US" sz="3600" dirty="0" smtClean="0">
                <a:solidFill>
                  <a:srgbClr val="FFC000"/>
                </a:solidFill>
                <a:latin typeface="DFKai-SB" pitchFamily="65" charset="-120"/>
                <a:ea typeface="DFKai-SB" pitchFamily="65" charset="-120"/>
              </a:rPr>
              <a:t>，</a:t>
            </a:r>
            <a:endParaRPr lang="en-US" altLang="zh-TW" sz="3600" dirty="0" smtClean="0">
              <a:solidFill>
                <a:srgbClr val="FFC000"/>
              </a:solidFill>
              <a:latin typeface="DFKai-SB" pitchFamily="65" charset="-120"/>
              <a:ea typeface="DFKai-SB" pitchFamily="65" charset="-120"/>
            </a:endParaRPr>
          </a:p>
          <a:p>
            <a:pPr marL="0" lvl="0" indent="0" algn="ctr">
              <a:buNone/>
            </a:pPr>
            <a:r>
              <a:rPr lang="zh-TW" altLang="en-US" sz="3600" dirty="0" smtClean="0">
                <a:solidFill>
                  <a:srgbClr val="FFC000"/>
                </a:solidFill>
                <a:latin typeface="DFKai-SB" pitchFamily="65" charset="-120"/>
                <a:ea typeface="DFKai-SB" pitchFamily="65" charset="-120"/>
              </a:rPr>
              <a:t>帶</a:t>
            </a:r>
            <a:r>
              <a:rPr lang="zh-TW" altLang="en-US" sz="3600" dirty="0">
                <a:solidFill>
                  <a:srgbClr val="FFC000"/>
                </a:solidFill>
                <a:latin typeface="DFKai-SB" pitchFamily="65" charset="-120"/>
                <a:ea typeface="DFKai-SB" pitchFamily="65" charset="-120"/>
              </a:rPr>
              <a:t>你進入進入光明國度，</a:t>
            </a:r>
          </a:p>
          <a:p>
            <a:pPr marL="0" lvl="0" indent="0" algn="ctr">
              <a:buNone/>
            </a:pPr>
            <a:r>
              <a:rPr lang="zh-TW" altLang="en-US" sz="3600" dirty="0">
                <a:solidFill>
                  <a:srgbClr val="FFC000"/>
                </a:solidFill>
                <a:latin typeface="DFKai-SB" pitchFamily="65" charset="-120"/>
                <a:ea typeface="DFKai-SB" pitchFamily="65" charset="-120"/>
              </a:rPr>
              <a:t>哦，耶穌愛你，祂能救你</a:t>
            </a:r>
            <a:r>
              <a:rPr lang="zh-TW" altLang="en-US" sz="3600" dirty="0" smtClean="0">
                <a:solidFill>
                  <a:srgbClr val="FFC000"/>
                </a:solidFill>
                <a:latin typeface="DFKai-SB" pitchFamily="65" charset="-120"/>
                <a:ea typeface="DFKai-SB" pitchFamily="65" charset="-120"/>
              </a:rPr>
              <a:t>，</a:t>
            </a:r>
            <a:endParaRPr lang="en-US" altLang="zh-TW" sz="3600" dirty="0" smtClean="0">
              <a:solidFill>
                <a:srgbClr val="FFC000"/>
              </a:solidFill>
              <a:latin typeface="DFKai-SB" pitchFamily="65" charset="-120"/>
              <a:ea typeface="DFKai-SB" pitchFamily="65" charset="-120"/>
            </a:endParaRPr>
          </a:p>
          <a:p>
            <a:pPr marL="0" lvl="0" indent="0" algn="ctr">
              <a:buNone/>
            </a:pPr>
            <a:r>
              <a:rPr lang="zh-TW" altLang="en-US" sz="3600" dirty="0" smtClean="0">
                <a:solidFill>
                  <a:srgbClr val="FFC000"/>
                </a:solidFill>
                <a:latin typeface="DFKai-SB" pitchFamily="65" charset="-120"/>
                <a:ea typeface="DFKai-SB" pitchFamily="65" charset="-120"/>
              </a:rPr>
              <a:t>耶</a:t>
            </a:r>
            <a:r>
              <a:rPr lang="zh-TW" altLang="en-US" sz="3600" dirty="0">
                <a:solidFill>
                  <a:srgbClr val="FFC000"/>
                </a:solidFill>
                <a:latin typeface="DFKai-SB" pitchFamily="65" charset="-120"/>
                <a:ea typeface="DFKai-SB" pitchFamily="65" charset="-120"/>
              </a:rPr>
              <a:t>穌永遠愛你</a:t>
            </a:r>
            <a:r>
              <a:rPr lang="zh-TW" altLang="en-US" sz="3600" dirty="0" smtClean="0">
                <a:solidFill>
                  <a:srgbClr val="FFC000"/>
                </a:solidFill>
                <a:latin typeface="DFKai-SB" pitchFamily="65" charset="-120"/>
                <a:ea typeface="DFKai-SB" pitchFamily="65" charset="-120"/>
              </a:rPr>
              <a:t>。</a:t>
            </a:r>
            <a:endParaRPr lang="en-US" altLang="zh-TW" sz="3600" dirty="0" smtClean="0">
              <a:solidFill>
                <a:srgbClr val="FFC000"/>
              </a:solidFill>
              <a:latin typeface="DFKai-SB" pitchFamily="65" charset="-120"/>
              <a:ea typeface="DFKai-SB" pitchFamily="65" charset="-120"/>
            </a:endParaRPr>
          </a:p>
          <a:p>
            <a:pPr marL="0" lvl="0" indent="0" algn="ctr">
              <a:buNone/>
            </a:pPr>
            <a:r>
              <a:rPr lang="zh-TW" altLang="en-US" sz="3600" dirty="0">
                <a:solidFill>
                  <a:srgbClr val="FFC000"/>
                </a:solidFill>
                <a:latin typeface="DFKai-SB" pitchFamily="65" charset="-120"/>
                <a:ea typeface="DFKai-SB" pitchFamily="65" charset="-120"/>
              </a:rPr>
              <a:t>哦，耶穌愛你，祂能救你，</a:t>
            </a:r>
            <a:endParaRPr lang="en-US" altLang="zh-TW" sz="3600" dirty="0">
              <a:solidFill>
                <a:srgbClr val="FFC000"/>
              </a:solidFill>
              <a:latin typeface="DFKai-SB" pitchFamily="65" charset="-120"/>
              <a:ea typeface="DFKai-SB" pitchFamily="65" charset="-120"/>
            </a:endParaRPr>
          </a:p>
          <a:p>
            <a:pPr marL="0" lvl="0" indent="0" algn="ctr">
              <a:buNone/>
            </a:pPr>
            <a:r>
              <a:rPr lang="zh-TW" altLang="en-US" sz="3600" dirty="0">
                <a:solidFill>
                  <a:srgbClr val="FFC000"/>
                </a:solidFill>
                <a:latin typeface="DFKai-SB" pitchFamily="65" charset="-120"/>
                <a:ea typeface="DFKai-SB" pitchFamily="65" charset="-120"/>
              </a:rPr>
              <a:t>耶穌永遠愛你。</a:t>
            </a:r>
          </a:p>
          <a:p>
            <a:pPr marL="0" lvl="0" indent="0" algn="ctr">
              <a:buNone/>
            </a:pPr>
            <a:endParaRPr lang="zh-TW" altLang="en-US" sz="3600" dirty="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934118911"/>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b="1" dirty="0">
                <a:solidFill>
                  <a:srgbClr val="FFC000"/>
                </a:solidFill>
                <a:ea typeface="DFKai-SB" pitchFamily="65" charset="-120"/>
              </a:rPr>
              <a:t>耶穌恩友 </a:t>
            </a:r>
            <a:r>
              <a:rPr lang="en-US" altLang="zh-TW" sz="1400" b="1" dirty="0" smtClean="0">
                <a:solidFill>
                  <a:srgbClr val="FFC000"/>
                </a:solidFill>
                <a:ea typeface="DFKai-SB" pitchFamily="65" charset="-120"/>
              </a:rPr>
              <a:t>- 1/3</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lvl="0" indent="0" algn="ctr">
              <a:buNone/>
            </a:pPr>
            <a:r>
              <a:rPr lang="zh-TW" altLang="en-US" sz="3600" dirty="0">
                <a:solidFill>
                  <a:srgbClr val="FFC000"/>
                </a:solidFill>
                <a:latin typeface="DFKai-SB" pitchFamily="65" charset="-120"/>
                <a:ea typeface="DFKai-SB" pitchFamily="65" charset="-120"/>
              </a:rPr>
              <a:t>耶穌是我親愛朋友，擔當我罪與憂愁</a:t>
            </a:r>
          </a:p>
          <a:p>
            <a:pPr marL="0" lvl="0" indent="0" algn="ctr">
              <a:buNone/>
            </a:pPr>
            <a:r>
              <a:rPr lang="zh-TW" altLang="en-US" sz="3600" dirty="0">
                <a:solidFill>
                  <a:srgbClr val="FFC000"/>
                </a:solidFill>
                <a:latin typeface="DFKai-SB" pitchFamily="65" charset="-120"/>
                <a:ea typeface="DFKai-SB" pitchFamily="65" charset="-120"/>
              </a:rPr>
              <a:t>何等權力能將萬事，帶到主恩座前求</a:t>
            </a:r>
          </a:p>
          <a:p>
            <a:pPr marL="0" lvl="0" indent="0" algn="ctr">
              <a:buNone/>
            </a:pPr>
            <a:r>
              <a:rPr lang="zh-TW" altLang="en-US" sz="3600" dirty="0">
                <a:solidFill>
                  <a:srgbClr val="FFC000"/>
                </a:solidFill>
                <a:latin typeface="DFKai-SB" pitchFamily="65" charset="-120"/>
                <a:ea typeface="DFKai-SB" pitchFamily="65" charset="-120"/>
              </a:rPr>
              <a:t>多少平安屢屢失去，多少痛苦白白受</a:t>
            </a:r>
          </a:p>
          <a:p>
            <a:pPr marL="0" lvl="0" indent="0" algn="ctr">
              <a:buNone/>
            </a:pPr>
            <a:r>
              <a:rPr lang="zh-TW" altLang="en-US" sz="3600" dirty="0">
                <a:solidFill>
                  <a:srgbClr val="FFC000"/>
                </a:solidFill>
                <a:latin typeface="DFKai-SB" pitchFamily="65" charset="-120"/>
                <a:ea typeface="DFKai-SB" pitchFamily="65" charset="-120"/>
              </a:rPr>
              <a:t>皆因未將各樣事情，帶到主恩座前求 </a:t>
            </a:r>
            <a:endParaRPr lang="en-US" altLang="zh-TW" sz="3600" dirty="0" smtClean="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175639952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b="1" dirty="0">
                <a:solidFill>
                  <a:srgbClr val="FFC000"/>
                </a:solidFill>
                <a:ea typeface="DFKai-SB" pitchFamily="65" charset="-120"/>
              </a:rPr>
              <a:t>耶穌恩友 </a:t>
            </a:r>
            <a:r>
              <a:rPr lang="en-US" altLang="zh-TW" sz="1400" b="1" dirty="0" smtClean="0">
                <a:solidFill>
                  <a:srgbClr val="FFC000"/>
                </a:solidFill>
                <a:ea typeface="DFKai-SB" pitchFamily="65" charset="-120"/>
              </a:rPr>
              <a:t>- 2/3</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lvl="0" indent="0" algn="ctr">
              <a:buNone/>
            </a:pPr>
            <a:r>
              <a:rPr lang="zh-TW" altLang="en-US" sz="3600" dirty="0">
                <a:solidFill>
                  <a:srgbClr val="FFC000"/>
                </a:solidFill>
                <a:latin typeface="DFKai-SB" pitchFamily="65" charset="-120"/>
                <a:ea typeface="DFKai-SB" pitchFamily="65" charset="-120"/>
              </a:rPr>
              <a:t>或遇試煉或遇引誘，或有煩惱壓心頭</a:t>
            </a:r>
          </a:p>
          <a:p>
            <a:pPr marL="0" lvl="0" indent="0" algn="ctr">
              <a:buNone/>
            </a:pPr>
            <a:r>
              <a:rPr lang="zh-TW" altLang="en-US" sz="3600" dirty="0">
                <a:solidFill>
                  <a:srgbClr val="FFC000"/>
                </a:solidFill>
                <a:latin typeface="DFKai-SB" pitchFamily="65" charset="-120"/>
                <a:ea typeface="DFKai-SB" pitchFamily="65" charset="-120"/>
              </a:rPr>
              <a:t>切莫灰心切莫喪膽，來到主恩座前求</a:t>
            </a:r>
          </a:p>
          <a:p>
            <a:pPr marL="0" lvl="0" indent="0" algn="ctr">
              <a:buNone/>
            </a:pPr>
            <a:r>
              <a:rPr lang="zh-TW" altLang="en-US" sz="3600" dirty="0">
                <a:solidFill>
                  <a:srgbClr val="FFC000"/>
                </a:solidFill>
                <a:latin typeface="DFKai-SB" pitchFamily="65" charset="-120"/>
                <a:ea typeface="DFKai-SB" pitchFamily="65" charset="-120"/>
              </a:rPr>
              <a:t>何處得此忠心朋友，分擔一切苦與憂</a:t>
            </a:r>
          </a:p>
          <a:p>
            <a:pPr marL="0" lvl="0" indent="0" algn="ctr">
              <a:buNone/>
            </a:pPr>
            <a:r>
              <a:rPr lang="zh-TW" altLang="en-US" sz="3600" dirty="0">
                <a:solidFill>
                  <a:srgbClr val="FFC000"/>
                </a:solidFill>
                <a:latin typeface="DFKai-SB" pitchFamily="65" charset="-120"/>
                <a:ea typeface="DFKai-SB" pitchFamily="65" charset="-120"/>
              </a:rPr>
              <a:t>耶穌深知我們軟弱，來到主恩座前求 </a:t>
            </a:r>
            <a:endParaRPr lang="en-US" altLang="zh-TW" sz="3600" dirty="0" smtClean="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4204942201"/>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b="1" dirty="0">
                <a:solidFill>
                  <a:srgbClr val="FFC000"/>
                </a:solidFill>
                <a:ea typeface="DFKai-SB" pitchFamily="65" charset="-120"/>
              </a:rPr>
              <a:t>耶穌恩友 </a:t>
            </a:r>
            <a:r>
              <a:rPr lang="en-US" altLang="zh-TW" sz="1400" b="1" dirty="0" smtClean="0">
                <a:solidFill>
                  <a:srgbClr val="FFC000"/>
                </a:solidFill>
                <a:ea typeface="DFKai-SB" pitchFamily="65" charset="-120"/>
              </a:rPr>
              <a:t>- 3/3</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lvl="0" indent="0" algn="ctr">
              <a:buNone/>
            </a:pPr>
            <a:r>
              <a:rPr lang="zh-TW" altLang="en-US" sz="3600" dirty="0">
                <a:solidFill>
                  <a:srgbClr val="FFC000"/>
                </a:solidFill>
                <a:latin typeface="DFKai-SB" pitchFamily="65" charset="-120"/>
                <a:ea typeface="DFKai-SB" pitchFamily="65" charset="-120"/>
              </a:rPr>
              <a:t>是否軟弱勞苦多愁，掛慮重擔壓肩頭</a:t>
            </a:r>
          </a:p>
          <a:p>
            <a:pPr marL="0" lvl="0" indent="0" algn="ctr">
              <a:buNone/>
            </a:pPr>
            <a:r>
              <a:rPr lang="zh-TW" altLang="en-US" sz="3600" dirty="0">
                <a:solidFill>
                  <a:srgbClr val="FFC000"/>
                </a:solidFill>
                <a:latin typeface="DFKai-SB" pitchFamily="65" charset="-120"/>
                <a:ea typeface="DFKai-SB" pitchFamily="65" charset="-120"/>
              </a:rPr>
              <a:t>主仍是我避難處所，來到主恩座前求</a:t>
            </a:r>
          </a:p>
          <a:p>
            <a:pPr marL="0" lvl="0" indent="0" algn="ctr">
              <a:buNone/>
            </a:pPr>
            <a:r>
              <a:rPr lang="zh-TW" altLang="en-US" sz="3600" dirty="0">
                <a:solidFill>
                  <a:srgbClr val="FFC000"/>
                </a:solidFill>
                <a:latin typeface="DFKai-SB" pitchFamily="65" charset="-120"/>
                <a:ea typeface="DFKai-SB" pitchFamily="65" charset="-120"/>
              </a:rPr>
              <a:t>親或棄我友或離我，來到主恩座前求</a:t>
            </a:r>
          </a:p>
          <a:p>
            <a:pPr marL="0" lvl="0" indent="0" algn="ctr">
              <a:buNone/>
            </a:pPr>
            <a:r>
              <a:rPr lang="zh-TW" altLang="en-US" sz="3600" dirty="0">
                <a:solidFill>
                  <a:srgbClr val="FFC000"/>
                </a:solidFill>
                <a:latin typeface="DFKai-SB" pitchFamily="65" charset="-120"/>
                <a:ea typeface="DFKai-SB" pitchFamily="65" charset="-120"/>
              </a:rPr>
              <a:t>在主懷中必蒙護佑，與主同在永無憂 </a:t>
            </a:r>
            <a:endParaRPr lang="en-US" altLang="zh-TW" sz="3600" dirty="0" smtClean="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409466983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3105835"/>
            <a:ext cx="4572000" cy="369332"/>
          </a:xfrm>
          <a:prstGeom prst="rect">
            <a:avLst/>
          </a:prstGeom>
        </p:spPr>
        <p:txBody>
          <a:bodyPr>
            <a:spAutoFit/>
          </a:bodyPr>
          <a:lstStyle/>
          <a:p>
            <a:pPr marL="0" indent="0" algn="ctr">
              <a:buNone/>
            </a:pPr>
            <a:r>
              <a:rPr lang="zh-TW" altLang="en-US" dirty="0" smtClean="0">
                <a:solidFill>
                  <a:srgbClr val="FFC000"/>
                </a:solidFill>
                <a:latin typeface="DFKai-SB" pitchFamily="65" charset="-120"/>
                <a:ea typeface="DFKai-SB" pitchFamily="65" charset="-120"/>
              </a:rPr>
              <a:t> </a:t>
            </a:r>
            <a:endParaRPr lang="en-US" dirty="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372820942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主，我要回家</a:t>
            </a:r>
            <a:r>
              <a:rPr lang="en-US" altLang="zh-TW" sz="1400" b="1" dirty="0" smtClean="0">
                <a:solidFill>
                  <a:srgbClr val="FFC000"/>
                </a:solidFill>
                <a:ea typeface="DFKai-SB" pitchFamily="65" charset="-120"/>
              </a:rPr>
              <a:t>- 1/4</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lvl="0" indent="0" algn="ctr">
              <a:buNone/>
            </a:pPr>
            <a:r>
              <a:rPr lang="zh-TW" altLang="en-US" sz="3600" dirty="0">
                <a:solidFill>
                  <a:srgbClr val="FFC000"/>
                </a:solidFill>
                <a:latin typeface="DFKai-SB" pitchFamily="65" charset="-120"/>
                <a:ea typeface="DFKai-SB" pitchFamily="65" charset="-120"/>
              </a:rPr>
              <a:t>我正流蕩遠離天父，現在要回家；</a:t>
            </a:r>
          </a:p>
          <a:p>
            <a:pPr marL="0" lvl="0" indent="0" algn="ctr">
              <a:buNone/>
            </a:pPr>
            <a:r>
              <a:rPr lang="zh-TW" altLang="en-US" sz="3600" dirty="0" smtClean="0">
                <a:solidFill>
                  <a:srgbClr val="FFC000"/>
                </a:solidFill>
                <a:latin typeface="DFKai-SB" pitchFamily="65" charset="-120"/>
                <a:ea typeface="DFKai-SB" pitchFamily="65" charset="-120"/>
              </a:rPr>
              <a:t>走</a:t>
            </a:r>
            <a:r>
              <a:rPr lang="zh-TW" altLang="en-US" sz="3600" dirty="0">
                <a:solidFill>
                  <a:srgbClr val="FFC000"/>
                </a:solidFill>
                <a:latin typeface="DFKai-SB" pitchFamily="65" charset="-120"/>
                <a:ea typeface="DFKai-SB" pitchFamily="65" charset="-120"/>
              </a:rPr>
              <a:t>過好長罪惡道路，主，我要回家</a:t>
            </a:r>
            <a:r>
              <a:rPr lang="zh-TW" altLang="en-US" sz="3600" dirty="0" smtClean="0">
                <a:solidFill>
                  <a:srgbClr val="FFC000"/>
                </a:solidFill>
                <a:latin typeface="DFKai-SB" pitchFamily="65" charset="-120"/>
                <a:ea typeface="DFKai-SB" pitchFamily="65" charset="-120"/>
              </a:rPr>
              <a:t>。</a:t>
            </a:r>
            <a:endParaRPr lang="en-US" altLang="zh-TW" sz="3600" dirty="0" smtClean="0">
              <a:solidFill>
                <a:srgbClr val="FFC000"/>
              </a:solidFill>
              <a:latin typeface="DFKai-SB" pitchFamily="65" charset="-120"/>
              <a:ea typeface="DFKai-SB" pitchFamily="65" charset="-120"/>
            </a:endParaRPr>
          </a:p>
          <a:p>
            <a:pPr marL="0" lvl="0" indent="0" algn="ctr">
              <a:buNone/>
            </a:pPr>
            <a:r>
              <a:rPr lang="zh-TW" altLang="en-US" sz="3600" dirty="0" smtClean="0">
                <a:solidFill>
                  <a:srgbClr val="FFC000"/>
                </a:solidFill>
                <a:latin typeface="DFKai-SB" pitchFamily="65" charset="-120"/>
                <a:ea typeface="DFKai-SB" pitchFamily="65" charset="-120"/>
              </a:rPr>
              <a:t>回</a:t>
            </a:r>
            <a:r>
              <a:rPr lang="zh-TW" altLang="en-US" sz="3600" dirty="0">
                <a:solidFill>
                  <a:srgbClr val="FFC000"/>
                </a:solidFill>
                <a:latin typeface="DFKai-SB" pitchFamily="65" charset="-120"/>
                <a:ea typeface="DFKai-SB" pitchFamily="65" charset="-120"/>
              </a:rPr>
              <a:t>家罷！回家罷！不要再流蕩！</a:t>
            </a:r>
          </a:p>
          <a:p>
            <a:pPr marL="0" lvl="0" indent="0" algn="ctr">
              <a:buNone/>
            </a:pPr>
            <a:r>
              <a:rPr lang="zh-TW" altLang="en-US" sz="3600" dirty="0" smtClean="0">
                <a:solidFill>
                  <a:srgbClr val="FFC000"/>
                </a:solidFill>
                <a:latin typeface="DFKai-SB" pitchFamily="65" charset="-120"/>
                <a:ea typeface="DFKai-SB" pitchFamily="65" charset="-120"/>
              </a:rPr>
              <a:t>慈</a:t>
            </a:r>
            <a:r>
              <a:rPr lang="zh-TW" altLang="en-US" sz="3600" dirty="0">
                <a:solidFill>
                  <a:srgbClr val="FFC000"/>
                </a:solidFill>
                <a:latin typeface="DFKai-SB" pitchFamily="65" charset="-120"/>
                <a:ea typeface="DFKai-SB" pitchFamily="65" charset="-120"/>
              </a:rPr>
              <a:t>愛天父伸開雙手</a:t>
            </a:r>
            <a:r>
              <a:rPr lang="en-US" altLang="zh-TW" sz="3600" dirty="0">
                <a:solidFill>
                  <a:srgbClr val="FFC000"/>
                </a:solidFill>
                <a:latin typeface="DFKai-SB" pitchFamily="65" charset="-120"/>
                <a:ea typeface="DFKai-SB" pitchFamily="65" charset="-120"/>
              </a:rPr>
              <a:t>,</a:t>
            </a:r>
            <a:r>
              <a:rPr lang="zh-TW" altLang="en-US" sz="3600" dirty="0">
                <a:solidFill>
                  <a:srgbClr val="FFC000"/>
                </a:solidFill>
                <a:latin typeface="DFKai-SB" pitchFamily="65" charset="-120"/>
                <a:ea typeface="DFKai-SB" pitchFamily="65" charset="-120"/>
              </a:rPr>
              <a:t>主，我要回家。 </a:t>
            </a:r>
            <a:endParaRPr lang="en-US" altLang="zh-TW" sz="3600" dirty="0" smtClean="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1542992386"/>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主，我要回家</a:t>
            </a:r>
            <a:r>
              <a:rPr lang="en-US" altLang="zh-TW" sz="1400" b="1" dirty="0" smtClean="0">
                <a:solidFill>
                  <a:srgbClr val="FFC000"/>
                </a:solidFill>
                <a:ea typeface="DFKai-SB" pitchFamily="65" charset="-120"/>
              </a:rPr>
              <a:t>- 2/4</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lvl="0" indent="0" algn="ctr">
              <a:buNone/>
            </a:pPr>
            <a:r>
              <a:rPr lang="zh-TW" altLang="en-US" sz="3600" dirty="0">
                <a:solidFill>
                  <a:srgbClr val="FFC000"/>
                </a:solidFill>
                <a:latin typeface="DFKai-SB" pitchFamily="65" charset="-120"/>
                <a:ea typeface="DFKai-SB" pitchFamily="65" charset="-120"/>
              </a:rPr>
              <a:t>多年浪費寶貴歲月，現在要回家；</a:t>
            </a:r>
          </a:p>
          <a:p>
            <a:pPr marL="0" lvl="0" indent="0" algn="ctr">
              <a:buNone/>
            </a:pPr>
            <a:r>
              <a:rPr lang="zh-TW" altLang="en-US" sz="3600" dirty="0">
                <a:solidFill>
                  <a:srgbClr val="FFC000"/>
                </a:solidFill>
                <a:latin typeface="DFKai-SB" pitchFamily="65" charset="-120"/>
                <a:ea typeface="DFKai-SB" pitchFamily="65" charset="-120"/>
              </a:rPr>
              <a:t>今天懊悔流淚悲切，主，我要回家</a:t>
            </a:r>
            <a:r>
              <a:rPr lang="zh-TW" altLang="en-US" sz="3600" dirty="0" smtClean="0">
                <a:solidFill>
                  <a:srgbClr val="FFC000"/>
                </a:solidFill>
                <a:latin typeface="DFKai-SB" pitchFamily="65" charset="-120"/>
                <a:ea typeface="DFKai-SB" pitchFamily="65" charset="-120"/>
              </a:rPr>
              <a:t>。</a:t>
            </a:r>
            <a:endParaRPr lang="en-US" altLang="zh-TW" sz="3600" dirty="0" smtClean="0">
              <a:solidFill>
                <a:srgbClr val="FFC000"/>
              </a:solidFill>
              <a:latin typeface="DFKai-SB" pitchFamily="65" charset="-120"/>
              <a:ea typeface="DFKai-SB" pitchFamily="65" charset="-120"/>
            </a:endParaRPr>
          </a:p>
          <a:p>
            <a:pPr marL="0" lvl="0" indent="0" algn="ctr">
              <a:buNone/>
            </a:pPr>
            <a:r>
              <a:rPr lang="zh-TW" altLang="en-US" sz="3600" dirty="0" smtClean="0">
                <a:solidFill>
                  <a:srgbClr val="FFC000"/>
                </a:solidFill>
                <a:latin typeface="DFKai-SB" pitchFamily="65" charset="-120"/>
                <a:ea typeface="DFKai-SB" pitchFamily="65" charset="-120"/>
              </a:rPr>
              <a:t>回</a:t>
            </a:r>
            <a:r>
              <a:rPr lang="zh-TW" altLang="en-US" sz="3600" dirty="0">
                <a:solidFill>
                  <a:srgbClr val="FFC000"/>
                </a:solidFill>
                <a:latin typeface="DFKai-SB" pitchFamily="65" charset="-120"/>
                <a:ea typeface="DFKai-SB" pitchFamily="65" charset="-120"/>
              </a:rPr>
              <a:t>家罷！回家罷！不要再流蕩！</a:t>
            </a:r>
          </a:p>
          <a:p>
            <a:pPr marL="0" lvl="0" indent="0" algn="ctr">
              <a:buNone/>
            </a:pPr>
            <a:r>
              <a:rPr lang="zh-TW" altLang="en-US" sz="3600" dirty="0" smtClean="0">
                <a:solidFill>
                  <a:srgbClr val="FFC000"/>
                </a:solidFill>
                <a:latin typeface="DFKai-SB" pitchFamily="65" charset="-120"/>
                <a:ea typeface="DFKai-SB" pitchFamily="65" charset="-120"/>
              </a:rPr>
              <a:t>慈</a:t>
            </a:r>
            <a:r>
              <a:rPr lang="zh-TW" altLang="en-US" sz="3600" dirty="0">
                <a:solidFill>
                  <a:srgbClr val="FFC000"/>
                </a:solidFill>
                <a:latin typeface="DFKai-SB" pitchFamily="65" charset="-120"/>
                <a:ea typeface="DFKai-SB" pitchFamily="65" charset="-120"/>
              </a:rPr>
              <a:t>愛天父伸開雙手</a:t>
            </a:r>
            <a:r>
              <a:rPr lang="en-US" altLang="zh-TW" sz="3600" dirty="0">
                <a:solidFill>
                  <a:srgbClr val="FFC000"/>
                </a:solidFill>
                <a:latin typeface="DFKai-SB" pitchFamily="65" charset="-120"/>
                <a:ea typeface="DFKai-SB" pitchFamily="65" charset="-120"/>
              </a:rPr>
              <a:t>,</a:t>
            </a:r>
            <a:r>
              <a:rPr lang="zh-TW" altLang="en-US" sz="3600" dirty="0">
                <a:solidFill>
                  <a:srgbClr val="FFC000"/>
                </a:solidFill>
                <a:latin typeface="DFKai-SB" pitchFamily="65" charset="-120"/>
                <a:ea typeface="DFKai-SB" pitchFamily="65" charset="-120"/>
              </a:rPr>
              <a:t>主，我要回家。 </a:t>
            </a:r>
            <a:endParaRPr lang="en-US" altLang="zh-TW" sz="3600" dirty="0" smtClean="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419947414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主，我要回家</a:t>
            </a:r>
            <a:r>
              <a:rPr lang="en-US" altLang="zh-TW" sz="1400" b="1" dirty="0" smtClean="0">
                <a:solidFill>
                  <a:srgbClr val="FFC000"/>
                </a:solidFill>
                <a:ea typeface="DFKai-SB" pitchFamily="65" charset="-120"/>
              </a:rPr>
              <a:t>- 3/4</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lvl="0" indent="0" algn="ctr">
              <a:buNone/>
            </a:pPr>
            <a:r>
              <a:rPr lang="zh-TW" altLang="en-US" sz="3600" dirty="0">
                <a:solidFill>
                  <a:srgbClr val="FFC000"/>
                </a:solidFill>
                <a:latin typeface="DFKai-SB" pitchFamily="65" charset="-120"/>
                <a:ea typeface="DFKai-SB" pitchFamily="65" charset="-120"/>
              </a:rPr>
              <a:t>流蕩犯罪我已疲乏，現在要回家；</a:t>
            </a:r>
          </a:p>
          <a:p>
            <a:pPr marL="0" lvl="0" indent="0" algn="ctr">
              <a:buNone/>
            </a:pPr>
            <a:r>
              <a:rPr lang="zh-TW" altLang="en-US" sz="3600" dirty="0" smtClean="0">
                <a:solidFill>
                  <a:srgbClr val="FFC000"/>
                </a:solidFill>
                <a:latin typeface="DFKai-SB" pitchFamily="65" charset="-120"/>
                <a:ea typeface="DFKai-SB" pitchFamily="65" charset="-120"/>
              </a:rPr>
              <a:t>投</a:t>
            </a:r>
            <a:r>
              <a:rPr lang="zh-TW" altLang="en-US" sz="3600" dirty="0">
                <a:solidFill>
                  <a:srgbClr val="FFC000"/>
                </a:solidFill>
                <a:latin typeface="DFKai-SB" pitchFamily="65" charset="-120"/>
                <a:ea typeface="DFKai-SB" pitchFamily="65" charset="-120"/>
              </a:rPr>
              <a:t>靠你愛，相信你話，主，我要回家。回家罷！回家罷！不要再流蕩！</a:t>
            </a:r>
          </a:p>
          <a:p>
            <a:pPr marL="0" lvl="0" indent="0" algn="ctr">
              <a:buNone/>
            </a:pPr>
            <a:r>
              <a:rPr lang="zh-TW" altLang="en-US" sz="3600" dirty="0" smtClean="0">
                <a:solidFill>
                  <a:srgbClr val="FFC000"/>
                </a:solidFill>
                <a:latin typeface="DFKai-SB" pitchFamily="65" charset="-120"/>
                <a:ea typeface="DFKai-SB" pitchFamily="65" charset="-120"/>
              </a:rPr>
              <a:t>慈</a:t>
            </a:r>
            <a:r>
              <a:rPr lang="zh-TW" altLang="en-US" sz="3600" dirty="0">
                <a:solidFill>
                  <a:srgbClr val="FFC000"/>
                </a:solidFill>
                <a:latin typeface="DFKai-SB" pitchFamily="65" charset="-120"/>
                <a:ea typeface="DFKai-SB" pitchFamily="65" charset="-120"/>
              </a:rPr>
              <a:t>愛天父伸開雙手</a:t>
            </a:r>
            <a:r>
              <a:rPr lang="en-US" altLang="zh-TW" sz="3600" dirty="0">
                <a:solidFill>
                  <a:srgbClr val="FFC000"/>
                </a:solidFill>
                <a:latin typeface="DFKai-SB" pitchFamily="65" charset="-120"/>
                <a:ea typeface="DFKai-SB" pitchFamily="65" charset="-120"/>
              </a:rPr>
              <a:t>,</a:t>
            </a:r>
            <a:r>
              <a:rPr lang="zh-TW" altLang="en-US" sz="3600" dirty="0">
                <a:solidFill>
                  <a:srgbClr val="FFC000"/>
                </a:solidFill>
                <a:latin typeface="DFKai-SB" pitchFamily="65" charset="-120"/>
                <a:ea typeface="DFKai-SB" pitchFamily="65" charset="-120"/>
              </a:rPr>
              <a:t>主，我要回家。 </a:t>
            </a:r>
            <a:endParaRPr lang="en-US" altLang="zh-TW" sz="3600" dirty="0" smtClean="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419486746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主，我要回家</a:t>
            </a:r>
            <a:r>
              <a:rPr lang="en-US" altLang="zh-TW" sz="1400" b="1" dirty="0" smtClean="0">
                <a:solidFill>
                  <a:srgbClr val="FFC000"/>
                </a:solidFill>
                <a:ea typeface="DFKai-SB" pitchFamily="65" charset="-120"/>
              </a:rPr>
              <a:t>- 4/4</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lvl="0" indent="0" algn="ctr">
              <a:buNone/>
            </a:pPr>
            <a:r>
              <a:rPr lang="zh-TW" altLang="en-US" sz="3600" dirty="0">
                <a:solidFill>
                  <a:srgbClr val="FFC000"/>
                </a:solidFill>
                <a:latin typeface="DFKai-SB" pitchFamily="65" charset="-120"/>
                <a:ea typeface="DFKai-SB" pitchFamily="65" charset="-120"/>
              </a:rPr>
              <a:t>我魂衰殘，我心悲傷，現在要回家；</a:t>
            </a:r>
          </a:p>
          <a:p>
            <a:pPr marL="0" lvl="0" indent="0" algn="ctr">
              <a:buNone/>
            </a:pPr>
            <a:r>
              <a:rPr lang="zh-TW" altLang="en-US" sz="3600" dirty="0">
                <a:solidFill>
                  <a:srgbClr val="FFC000"/>
                </a:solidFill>
                <a:latin typeface="DFKai-SB" pitchFamily="65" charset="-120"/>
                <a:ea typeface="DFKai-SB" pitchFamily="65" charset="-120"/>
              </a:rPr>
              <a:t>加我力量，賜我盼望，主，我要回家。</a:t>
            </a:r>
            <a:endParaRPr lang="en-US" altLang="zh-TW" sz="3600" dirty="0" smtClean="0">
              <a:solidFill>
                <a:srgbClr val="FFC000"/>
              </a:solidFill>
              <a:latin typeface="DFKai-SB" pitchFamily="65" charset="-120"/>
              <a:ea typeface="DFKai-SB" pitchFamily="65" charset="-120"/>
            </a:endParaRPr>
          </a:p>
          <a:p>
            <a:pPr marL="0" lvl="0" indent="0" algn="ctr">
              <a:buNone/>
            </a:pPr>
            <a:r>
              <a:rPr lang="zh-TW" altLang="en-US" sz="3600" dirty="0" smtClean="0">
                <a:solidFill>
                  <a:srgbClr val="FFC000"/>
                </a:solidFill>
                <a:latin typeface="DFKai-SB" pitchFamily="65" charset="-120"/>
                <a:ea typeface="DFKai-SB" pitchFamily="65" charset="-120"/>
              </a:rPr>
              <a:t>回</a:t>
            </a:r>
            <a:r>
              <a:rPr lang="zh-TW" altLang="en-US" sz="3600" dirty="0">
                <a:solidFill>
                  <a:srgbClr val="FFC000"/>
                </a:solidFill>
                <a:latin typeface="DFKai-SB" pitchFamily="65" charset="-120"/>
                <a:ea typeface="DFKai-SB" pitchFamily="65" charset="-120"/>
              </a:rPr>
              <a:t>家罷！回家罷！不要再流蕩！</a:t>
            </a:r>
          </a:p>
          <a:p>
            <a:pPr marL="0" lvl="0" indent="0" algn="ctr">
              <a:buNone/>
            </a:pPr>
            <a:r>
              <a:rPr lang="zh-TW" altLang="en-US" sz="3600" dirty="0" smtClean="0">
                <a:solidFill>
                  <a:srgbClr val="FFC000"/>
                </a:solidFill>
                <a:latin typeface="DFKai-SB" pitchFamily="65" charset="-120"/>
                <a:ea typeface="DFKai-SB" pitchFamily="65" charset="-120"/>
              </a:rPr>
              <a:t>慈</a:t>
            </a:r>
            <a:r>
              <a:rPr lang="zh-TW" altLang="en-US" sz="3600" dirty="0">
                <a:solidFill>
                  <a:srgbClr val="FFC000"/>
                </a:solidFill>
                <a:latin typeface="DFKai-SB" pitchFamily="65" charset="-120"/>
                <a:ea typeface="DFKai-SB" pitchFamily="65" charset="-120"/>
              </a:rPr>
              <a:t>愛天父伸開雙手</a:t>
            </a:r>
            <a:r>
              <a:rPr lang="en-US" altLang="zh-TW" sz="3600" dirty="0">
                <a:solidFill>
                  <a:srgbClr val="FFC000"/>
                </a:solidFill>
                <a:latin typeface="DFKai-SB" pitchFamily="65" charset="-120"/>
                <a:ea typeface="DFKai-SB" pitchFamily="65" charset="-120"/>
              </a:rPr>
              <a:t>,</a:t>
            </a:r>
            <a:r>
              <a:rPr lang="zh-TW" altLang="en-US" sz="3600" dirty="0">
                <a:solidFill>
                  <a:srgbClr val="FFC000"/>
                </a:solidFill>
                <a:latin typeface="DFKai-SB" pitchFamily="65" charset="-120"/>
                <a:ea typeface="DFKai-SB" pitchFamily="65" charset="-120"/>
              </a:rPr>
              <a:t>主，我要回家。 </a:t>
            </a:r>
            <a:endParaRPr lang="en-US" altLang="zh-TW" sz="3600" dirty="0" smtClean="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1597546583"/>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658</TotalTime>
  <Words>707</Words>
  <Application>Microsoft Office PowerPoint</Application>
  <PresentationFormat>On-screen Show (4:3)</PresentationFormat>
  <Paragraphs>60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Default Design</vt:lpstr>
      <vt:lpstr>PowerPoint Presentation</vt:lpstr>
      <vt:lpstr>耶穌恩友 - 1/3</vt:lpstr>
      <vt:lpstr>耶穌恩友 - 2/3</vt:lpstr>
      <vt:lpstr>耶穌恩友 - 3/3</vt:lpstr>
      <vt:lpstr>PowerPoint Presentation</vt:lpstr>
      <vt:lpstr>主，我要回家- 1/4</vt:lpstr>
      <vt:lpstr>主，我要回家- 2/4</vt:lpstr>
      <vt:lpstr>主，我要回家- 3/4</vt:lpstr>
      <vt:lpstr>主，我要回家- 4/4</vt:lpstr>
      <vt:lpstr>PowerPoint Presentation</vt:lpstr>
      <vt:lpstr>耶穌愛你- 1/4</vt:lpstr>
      <vt:lpstr>耶穌愛你- 2/4</vt:lpstr>
      <vt:lpstr>耶穌愛你- 3/4</vt:lpstr>
      <vt:lpstr>耶穌愛你- 4/4</vt:lpstr>
    </vt:vector>
  </TitlesOfParts>
  <Company>ECCC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is Lord 祂是主  He is Lord, He is Lord! 祂是主! 祂是主! He is risen from the dead and He is Lord!祂已從死裡復活 祂是主!  Every knee shall bow 萬膝當跪拜 Every tongue confess 萬口當頌揚 That Jesus Christ is Lord 耶穌基督是主</dc:title>
  <dc:creator>ECCC</dc:creator>
  <cp:lastModifiedBy>Windows User</cp:lastModifiedBy>
  <cp:revision>85</cp:revision>
  <dcterms:created xsi:type="dcterms:W3CDTF">2003-05-25T16:35:18Z</dcterms:created>
  <dcterms:modified xsi:type="dcterms:W3CDTF">2012-06-30T16:00:20Z</dcterms:modified>
</cp:coreProperties>
</file>