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7" r:id="rId2"/>
    <p:sldId id="318" r:id="rId3"/>
    <p:sldId id="319" r:id="rId4"/>
    <p:sldId id="320" r:id="rId5"/>
    <p:sldId id="321" r:id="rId6"/>
    <p:sldId id="277" r:id="rId7"/>
    <p:sldId id="299" r:id="rId8"/>
    <p:sldId id="315" r:id="rId9"/>
    <p:sldId id="298" r:id="rId10"/>
    <p:sldId id="297" r:id="rId11"/>
    <p:sldId id="322" r:id="rId12"/>
    <p:sldId id="316" r:id="rId13"/>
    <p:sldId id="286"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3" autoAdjust="0"/>
    <p:restoredTop sz="94660"/>
  </p:normalViewPr>
  <p:slideViewPr>
    <p:cSldViewPr>
      <p:cViewPr>
        <p:scale>
          <a:sx n="114" d="100"/>
          <a:sy n="114" d="100"/>
        </p:scale>
        <p:origin x="-936"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FFA6C1-19DC-4011-8CDA-EE95D6FC631A}" type="slidenum">
              <a:rPr lang="en-US"/>
              <a:pPr>
                <a:defRPr/>
              </a:pPr>
              <a:t>‹#›</a:t>
            </a:fld>
            <a:endParaRPr lang="en-US"/>
          </a:p>
        </p:txBody>
      </p:sp>
    </p:spTree>
    <p:extLst>
      <p:ext uri="{BB962C8B-B14F-4D97-AF65-F5344CB8AC3E}">
        <p14:creationId xmlns:p14="http://schemas.microsoft.com/office/powerpoint/2010/main" val="735243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F6E5EA-F689-45DB-8727-E87546F13E5C}" type="slidenum">
              <a:rPr lang="en-US"/>
              <a:pPr>
                <a:defRPr/>
              </a:pPr>
              <a:t>‹#›</a:t>
            </a:fld>
            <a:endParaRPr lang="en-US"/>
          </a:p>
        </p:txBody>
      </p:sp>
    </p:spTree>
    <p:extLst>
      <p:ext uri="{BB962C8B-B14F-4D97-AF65-F5344CB8AC3E}">
        <p14:creationId xmlns:p14="http://schemas.microsoft.com/office/powerpoint/2010/main" val="4020203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B9C285-98C2-4721-9499-B7A06CDA0F89}" type="slidenum">
              <a:rPr lang="en-US"/>
              <a:pPr>
                <a:defRPr/>
              </a:pPr>
              <a:t>‹#›</a:t>
            </a:fld>
            <a:endParaRPr lang="en-US"/>
          </a:p>
        </p:txBody>
      </p:sp>
    </p:spTree>
    <p:extLst>
      <p:ext uri="{BB962C8B-B14F-4D97-AF65-F5344CB8AC3E}">
        <p14:creationId xmlns:p14="http://schemas.microsoft.com/office/powerpoint/2010/main" val="50842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6015DB-0F23-4A5C-AC8F-ABF742318814}" type="slidenum">
              <a:rPr lang="en-US"/>
              <a:pPr>
                <a:defRPr/>
              </a:pPr>
              <a:t>‹#›</a:t>
            </a:fld>
            <a:endParaRPr lang="en-US"/>
          </a:p>
        </p:txBody>
      </p:sp>
    </p:spTree>
    <p:extLst>
      <p:ext uri="{BB962C8B-B14F-4D97-AF65-F5344CB8AC3E}">
        <p14:creationId xmlns:p14="http://schemas.microsoft.com/office/powerpoint/2010/main" val="97105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4E8C3-D392-4E37-9DBC-17D74397061F}" type="slidenum">
              <a:rPr lang="en-US"/>
              <a:pPr>
                <a:defRPr/>
              </a:pPr>
              <a:t>‹#›</a:t>
            </a:fld>
            <a:endParaRPr lang="en-US"/>
          </a:p>
        </p:txBody>
      </p:sp>
    </p:spTree>
    <p:extLst>
      <p:ext uri="{BB962C8B-B14F-4D97-AF65-F5344CB8AC3E}">
        <p14:creationId xmlns:p14="http://schemas.microsoft.com/office/powerpoint/2010/main" val="3027962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9AC173-A5B2-4690-981A-7E5432007F19}" type="slidenum">
              <a:rPr lang="en-US"/>
              <a:pPr>
                <a:defRPr/>
              </a:pPr>
              <a:t>‹#›</a:t>
            </a:fld>
            <a:endParaRPr lang="en-US"/>
          </a:p>
        </p:txBody>
      </p:sp>
    </p:spTree>
    <p:extLst>
      <p:ext uri="{BB962C8B-B14F-4D97-AF65-F5344CB8AC3E}">
        <p14:creationId xmlns:p14="http://schemas.microsoft.com/office/powerpoint/2010/main" val="10473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CB2D586-0AD5-40E7-8E7D-4A1A0ACD1304}" type="slidenum">
              <a:rPr lang="en-US"/>
              <a:pPr>
                <a:defRPr/>
              </a:pPr>
              <a:t>‹#›</a:t>
            </a:fld>
            <a:endParaRPr lang="en-US"/>
          </a:p>
        </p:txBody>
      </p:sp>
    </p:spTree>
    <p:extLst>
      <p:ext uri="{BB962C8B-B14F-4D97-AF65-F5344CB8AC3E}">
        <p14:creationId xmlns:p14="http://schemas.microsoft.com/office/powerpoint/2010/main" val="276172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0E2A2D7-4EB5-41CE-8D07-81A361C35163}" type="slidenum">
              <a:rPr lang="en-US"/>
              <a:pPr>
                <a:defRPr/>
              </a:pPr>
              <a:t>‹#›</a:t>
            </a:fld>
            <a:endParaRPr lang="en-US"/>
          </a:p>
        </p:txBody>
      </p:sp>
    </p:spTree>
    <p:extLst>
      <p:ext uri="{BB962C8B-B14F-4D97-AF65-F5344CB8AC3E}">
        <p14:creationId xmlns:p14="http://schemas.microsoft.com/office/powerpoint/2010/main" val="31318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D5EBD24-D6D8-470A-9BAC-F45475637741}" type="slidenum">
              <a:rPr lang="en-US"/>
              <a:pPr>
                <a:defRPr/>
              </a:pPr>
              <a:t>‹#›</a:t>
            </a:fld>
            <a:endParaRPr lang="en-US"/>
          </a:p>
        </p:txBody>
      </p:sp>
    </p:spTree>
    <p:extLst>
      <p:ext uri="{BB962C8B-B14F-4D97-AF65-F5344CB8AC3E}">
        <p14:creationId xmlns:p14="http://schemas.microsoft.com/office/powerpoint/2010/main" val="3729293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BBB706-64BC-4B47-B9CC-A49D3BF606ED}" type="slidenum">
              <a:rPr lang="en-US"/>
              <a:pPr>
                <a:defRPr/>
              </a:pPr>
              <a:t>‹#›</a:t>
            </a:fld>
            <a:endParaRPr lang="en-US"/>
          </a:p>
        </p:txBody>
      </p:sp>
    </p:spTree>
    <p:extLst>
      <p:ext uri="{BB962C8B-B14F-4D97-AF65-F5344CB8AC3E}">
        <p14:creationId xmlns:p14="http://schemas.microsoft.com/office/powerpoint/2010/main" val="2099384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5E8674-9380-4E1C-9151-346695BA5FAF}" type="slidenum">
              <a:rPr lang="en-US"/>
              <a:pPr>
                <a:defRPr/>
              </a:pPr>
              <a:t>‹#›</a:t>
            </a:fld>
            <a:endParaRPr lang="en-US"/>
          </a:p>
        </p:txBody>
      </p:sp>
    </p:spTree>
    <p:extLst>
      <p:ext uri="{BB962C8B-B14F-4D97-AF65-F5344CB8AC3E}">
        <p14:creationId xmlns:p14="http://schemas.microsoft.com/office/powerpoint/2010/main" val="41077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F4C71AB-242C-42EE-A0E1-C61BCE95FC9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信靠耶穌真是甜美 </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b="1" dirty="0">
                <a:solidFill>
                  <a:srgbClr val="FFC000"/>
                </a:solidFill>
                <a:latin typeface="DFKai-SB" pitchFamily="65" charset="-120"/>
                <a:ea typeface="DFKai-SB" pitchFamily="65" charset="-120"/>
              </a:rPr>
              <a:t>信靠耶穌真是甜美，只要信靠主恩言</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smtClean="0">
                <a:solidFill>
                  <a:srgbClr val="FFC000"/>
                </a:solidFill>
                <a:latin typeface="DFKai-SB" pitchFamily="65" charset="-120"/>
                <a:ea typeface="DFKai-SB" pitchFamily="65" charset="-120"/>
              </a:rPr>
              <a:t>只</a:t>
            </a:r>
            <a:r>
              <a:rPr lang="zh-TW" altLang="en-US" b="1" dirty="0">
                <a:solidFill>
                  <a:srgbClr val="FFC000"/>
                </a:solidFill>
                <a:latin typeface="DFKai-SB" pitchFamily="65" charset="-120"/>
                <a:ea typeface="DFKai-SB" pitchFamily="65" charset="-120"/>
              </a:rPr>
              <a:t>要站在主應許上，信靠主蒙福無邊</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a:solidFill>
                  <a:srgbClr val="FFC000"/>
                </a:solidFill>
                <a:latin typeface="DFKai-SB" pitchFamily="65" charset="-120"/>
                <a:ea typeface="DFKai-SB" pitchFamily="65" charset="-120"/>
              </a:rPr>
              <a:t>耶穌，耶穌，何等可靠，多少事上已證明</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smtClean="0">
                <a:solidFill>
                  <a:srgbClr val="FFC000"/>
                </a:solidFill>
                <a:latin typeface="DFKai-SB" pitchFamily="65" charset="-120"/>
                <a:ea typeface="DFKai-SB" pitchFamily="65" charset="-120"/>
              </a:rPr>
              <a:t>耶</a:t>
            </a:r>
            <a:r>
              <a:rPr lang="zh-TW" altLang="en-US" b="1" dirty="0">
                <a:solidFill>
                  <a:srgbClr val="FFC000"/>
                </a:solidFill>
                <a:latin typeface="DFKai-SB" pitchFamily="65" charset="-120"/>
                <a:ea typeface="DFKai-SB" pitchFamily="65" charset="-120"/>
              </a:rPr>
              <a:t>穌，耶穌，寶貴耶穌，</a:t>
            </a:r>
            <a:br>
              <a:rPr lang="zh-TW" altLang="en-US" b="1" dirty="0">
                <a:solidFill>
                  <a:srgbClr val="FFC000"/>
                </a:solidFill>
                <a:latin typeface="DFKai-SB" pitchFamily="65" charset="-120"/>
                <a:ea typeface="DFKai-SB" pitchFamily="65" charset="-120"/>
              </a:rPr>
            </a:br>
            <a:r>
              <a:rPr lang="zh-TW" altLang="en-US" b="1" dirty="0">
                <a:solidFill>
                  <a:srgbClr val="FFC000"/>
                </a:solidFill>
                <a:latin typeface="DFKai-SB" pitchFamily="65" charset="-120"/>
                <a:ea typeface="DFKai-SB" pitchFamily="65" charset="-120"/>
              </a:rPr>
              <a:t>願我信心更堅定</a:t>
            </a:r>
            <a:r>
              <a:rPr lang="zh-TW" altLang="en-US" b="1" dirty="0" smtClean="0">
                <a:solidFill>
                  <a:srgbClr val="FFC000"/>
                </a:solidFill>
                <a:latin typeface="DFKai-SB" pitchFamily="65" charset="-120"/>
                <a:ea typeface="DFKai-SB" pitchFamily="65" charset="-120"/>
              </a:rPr>
              <a:t>。</a:t>
            </a:r>
            <a:endParaRPr lang="zh-TW" altLang="en-US" b="1" dirty="0">
              <a:solidFill>
                <a:srgbClr val="FFC000"/>
              </a:solidFill>
              <a:effectLst/>
              <a:latin typeface="DFKai-SB" pitchFamily="65" charset="-120"/>
              <a:ea typeface="DFKai-SB" pitchFamily="65" charset="-120"/>
            </a:endParaRPr>
          </a:p>
        </p:txBody>
      </p:sp>
      <p:pic>
        <p:nvPicPr>
          <p:cNvPr id="1030"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39952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天父必看顧你 </a:t>
            </a:r>
            <a:r>
              <a:rPr lang="en-US" altLang="zh-TW" sz="1400" b="1" dirty="0" smtClean="0">
                <a:solidFill>
                  <a:srgbClr val="FFC000"/>
                </a:solidFill>
                <a:ea typeface="DFKai-SB" pitchFamily="65" charset="-120"/>
              </a:rPr>
              <a:t>-</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b="1" dirty="0">
                <a:solidFill>
                  <a:srgbClr val="FFC000"/>
                </a:solidFill>
                <a:latin typeface="DFKai-SB" pitchFamily="65" charset="-120"/>
                <a:ea typeface="DFKai-SB" pitchFamily="65" charset="-120"/>
              </a:rPr>
              <a:t>任遭何事不要驚怕，天父必看顧你；</a:t>
            </a:r>
            <a:r>
              <a:rPr lang="zh-TW" altLang="en-US" b="1" dirty="0">
                <a:solidFill>
                  <a:srgbClr val="FFC000"/>
                </a:solidFill>
                <a:latin typeface="DFKai-SB" pitchFamily="65" charset="-120"/>
                <a:ea typeface="DFKai-SB" pitchFamily="65" charset="-120"/>
              </a:rPr>
              <a:t/>
            </a:r>
            <a:br>
              <a:rPr lang="zh-TW" altLang="en-US" b="1" dirty="0">
                <a:solidFill>
                  <a:srgbClr val="FFC000"/>
                </a:solidFill>
                <a:latin typeface="DFKai-SB" pitchFamily="65" charset="-120"/>
                <a:ea typeface="DFKai-SB" pitchFamily="65" charset="-120"/>
              </a:rPr>
            </a:br>
            <a:r>
              <a:rPr lang="zh-TW" altLang="en-US" b="1" dirty="0">
                <a:solidFill>
                  <a:srgbClr val="FFC000"/>
                </a:solidFill>
                <a:latin typeface="DFKai-SB" pitchFamily="65" charset="-120"/>
                <a:ea typeface="DFKai-SB" pitchFamily="65" charset="-120"/>
              </a:rPr>
              <a:t>必將你藏祂恩翅下，天父必看顧你。</a:t>
            </a:r>
            <a:br>
              <a:rPr lang="zh-TW" altLang="en-US" b="1" dirty="0">
                <a:solidFill>
                  <a:srgbClr val="FFC000"/>
                </a:solidFill>
                <a:latin typeface="DFKai-SB" pitchFamily="65" charset="-120"/>
                <a:ea typeface="DFKai-SB" pitchFamily="65" charset="-120"/>
              </a:rPr>
            </a:br>
            <a:r>
              <a:rPr lang="zh-TW" altLang="en-US" b="1" dirty="0">
                <a:solidFill>
                  <a:srgbClr val="FFC000"/>
                </a:solidFill>
                <a:latin typeface="DFKai-SB" pitchFamily="65" charset="-120"/>
                <a:ea typeface="DFKai-SB" pitchFamily="65" charset="-120"/>
              </a:rPr>
              <a:t>天父必看顧你，時時看顧，處處看顧</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a:solidFill>
                  <a:srgbClr val="FFC000"/>
                </a:solidFill>
                <a:latin typeface="DFKai-SB" pitchFamily="65" charset="-120"/>
                <a:ea typeface="DFKai-SB" pitchFamily="65" charset="-120"/>
              </a:rPr>
              <a:t>祂必要看顧你，天父必看顧你</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a:solidFill>
                  <a:srgbClr val="FFC000"/>
                </a:solidFill>
                <a:latin typeface="DFKai-SB" pitchFamily="65" charset="-120"/>
                <a:ea typeface="DFKai-SB" pitchFamily="65" charset="-120"/>
              </a:rPr>
              <a:t/>
            </a:r>
            <a:br>
              <a:rPr lang="zh-TW" altLang="en-US" b="1" dirty="0">
                <a:solidFill>
                  <a:srgbClr val="FFC000"/>
                </a:solidFill>
                <a:latin typeface="DFKai-SB" pitchFamily="65" charset="-120"/>
                <a:ea typeface="DFKai-SB" pitchFamily="65" charset="-120"/>
              </a:rPr>
            </a:br>
            <a:r>
              <a:rPr lang="zh-TW" altLang="en-US" b="1" dirty="0">
                <a:solidFill>
                  <a:srgbClr val="FFC000"/>
                </a:solidFill>
                <a:latin typeface="DFKai-SB" pitchFamily="65" charset="-120"/>
                <a:ea typeface="DFKai-SB" pitchFamily="65" charset="-120"/>
              </a:rPr>
              <a:t/>
            </a:r>
            <a:br>
              <a:rPr lang="zh-TW" altLang="en-US" b="1" dirty="0">
                <a:solidFill>
                  <a:srgbClr val="FFC000"/>
                </a:solidFill>
                <a:latin typeface="DFKai-SB" pitchFamily="65" charset="-120"/>
                <a:ea typeface="DFKai-SB" pitchFamily="65" charset="-120"/>
              </a:rPr>
            </a:br>
            <a:endParaRPr lang="zh-TW" altLang="en-US" b="1" dirty="0">
              <a:solidFill>
                <a:srgbClr val="FFC000"/>
              </a:solidFill>
              <a:effectLst/>
              <a:latin typeface="DFKai-SB" pitchFamily="65" charset="-120"/>
              <a:ea typeface="DFKai-SB" pitchFamily="65" charset="-120"/>
            </a:endParaRPr>
          </a:p>
        </p:txBody>
      </p:sp>
      <p:pic>
        <p:nvPicPr>
          <p:cNvPr id="1030"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339301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天父必看顧你 </a:t>
            </a:r>
            <a:r>
              <a:rPr lang="en-US" altLang="zh-TW" sz="1400" b="1" dirty="0" smtClean="0">
                <a:solidFill>
                  <a:srgbClr val="FFC000"/>
                </a:solidFill>
                <a:ea typeface="DFKai-SB" pitchFamily="65" charset="-120"/>
              </a:rPr>
              <a:t>-</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b="1" dirty="0" smtClean="0">
                <a:solidFill>
                  <a:srgbClr val="FFC000"/>
                </a:solidFill>
                <a:latin typeface="DFKai-SB" pitchFamily="65" charset="-120"/>
                <a:ea typeface="DFKai-SB" pitchFamily="65" charset="-120"/>
              </a:rPr>
              <a:t>有</a:t>
            </a:r>
            <a:r>
              <a:rPr lang="zh-TW" altLang="en-US" b="1" dirty="0">
                <a:solidFill>
                  <a:srgbClr val="FFC000"/>
                </a:solidFill>
                <a:latin typeface="DFKai-SB" pitchFamily="65" charset="-120"/>
                <a:ea typeface="DFKai-SB" pitchFamily="65" charset="-120"/>
              </a:rPr>
              <a:t>時勞苦心中失望，天父必看顧你；</a:t>
            </a:r>
            <a:br>
              <a:rPr lang="zh-TW" altLang="en-US" b="1" dirty="0">
                <a:solidFill>
                  <a:srgbClr val="FFC000"/>
                </a:solidFill>
                <a:latin typeface="DFKai-SB" pitchFamily="65" charset="-120"/>
                <a:ea typeface="DFKai-SB" pitchFamily="65" charset="-120"/>
              </a:rPr>
            </a:br>
            <a:r>
              <a:rPr lang="zh-TW" altLang="en-US" b="1" dirty="0">
                <a:solidFill>
                  <a:srgbClr val="FFC000"/>
                </a:solidFill>
                <a:latin typeface="DFKai-SB" pitchFamily="65" charset="-120"/>
                <a:ea typeface="DFKai-SB" pitchFamily="65" charset="-120"/>
              </a:rPr>
              <a:t>危險臨到無處躲藏，天父必看顧你</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a:solidFill>
                  <a:srgbClr val="FFC000"/>
                </a:solidFill>
                <a:latin typeface="DFKai-SB" pitchFamily="65" charset="-120"/>
                <a:ea typeface="DFKai-SB" pitchFamily="65" charset="-120"/>
              </a:rPr>
              <a:t>天父必看顧你，時時看顧，處處看顧，</a:t>
            </a:r>
            <a:endParaRPr lang="en-US" altLang="zh-TW" b="1" dirty="0">
              <a:solidFill>
                <a:srgbClr val="FFC000"/>
              </a:solidFill>
              <a:latin typeface="DFKai-SB" pitchFamily="65" charset="-120"/>
              <a:ea typeface="DFKai-SB" pitchFamily="65" charset="-120"/>
            </a:endParaRPr>
          </a:p>
          <a:p>
            <a:pPr marL="0" indent="0" algn="ctr">
              <a:buNone/>
            </a:pPr>
            <a:r>
              <a:rPr lang="zh-TW" altLang="en-US" b="1" dirty="0">
                <a:solidFill>
                  <a:srgbClr val="FFC000"/>
                </a:solidFill>
                <a:latin typeface="DFKai-SB" pitchFamily="65" charset="-120"/>
                <a:ea typeface="DFKai-SB" pitchFamily="65" charset="-120"/>
              </a:rPr>
              <a:t>祂必要看顧你，天父必看顧你。</a:t>
            </a:r>
            <a:r>
              <a:rPr lang="zh-TW" altLang="en-US" b="1" dirty="0">
                <a:solidFill>
                  <a:srgbClr val="FFC000"/>
                </a:solidFill>
                <a:latin typeface="DFKai-SB" pitchFamily="65" charset="-120"/>
                <a:ea typeface="DFKai-SB" pitchFamily="65" charset="-120"/>
              </a:rPr>
              <a:t/>
            </a:r>
            <a:br>
              <a:rPr lang="zh-TW" altLang="en-US" b="1" dirty="0">
                <a:solidFill>
                  <a:srgbClr val="FFC000"/>
                </a:solidFill>
                <a:latin typeface="DFKai-SB" pitchFamily="65" charset="-120"/>
                <a:ea typeface="DFKai-SB" pitchFamily="65" charset="-120"/>
              </a:rPr>
            </a:br>
            <a:endParaRPr lang="zh-TW" altLang="en-US" b="1" dirty="0">
              <a:solidFill>
                <a:srgbClr val="FFC000"/>
              </a:solidFill>
              <a:effectLst/>
              <a:latin typeface="DFKai-SB" pitchFamily="65" charset="-120"/>
              <a:ea typeface="DFKai-SB" pitchFamily="65" charset="-120"/>
            </a:endParaRPr>
          </a:p>
        </p:txBody>
      </p:sp>
      <p:pic>
        <p:nvPicPr>
          <p:cNvPr id="1030"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25619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天父必看顧你 </a:t>
            </a:r>
            <a:r>
              <a:rPr lang="en-US" altLang="zh-TW" sz="1400" b="1" dirty="0" smtClean="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b="1" dirty="0">
                <a:solidFill>
                  <a:srgbClr val="FFC000"/>
                </a:solidFill>
                <a:latin typeface="DFKai-SB" pitchFamily="65" charset="-120"/>
                <a:ea typeface="DFKai-SB" pitchFamily="65" charset="-120"/>
              </a:rPr>
              <a:t>無論你遇何種試煉，天父必看顧你；</a:t>
            </a:r>
            <a:br>
              <a:rPr lang="zh-TW" altLang="en-US" b="1" dirty="0">
                <a:solidFill>
                  <a:srgbClr val="FFC000"/>
                </a:solidFill>
                <a:latin typeface="DFKai-SB" pitchFamily="65" charset="-120"/>
                <a:ea typeface="DFKai-SB" pitchFamily="65" charset="-120"/>
              </a:rPr>
            </a:br>
            <a:r>
              <a:rPr lang="zh-TW" altLang="en-US" b="1" dirty="0" smtClean="0">
                <a:solidFill>
                  <a:srgbClr val="FFC000"/>
                </a:solidFill>
                <a:latin typeface="DFKai-SB" pitchFamily="65" charset="-120"/>
                <a:ea typeface="DFKai-SB" pitchFamily="65" charset="-120"/>
              </a:rPr>
              <a:t>軟弱</a:t>
            </a:r>
            <a:r>
              <a:rPr lang="zh-TW" altLang="en-US" b="1" dirty="0">
                <a:solidFill>
                  <a:srgbClr val="FFC000"/>
                </a:solidFill>
                <a:latin typeface="DFKai-SB" pitchFamily="65" charset="-120"/>
                <a:ea typeface="DFKai-SB" pitchFamily="65" charset="-120"/>
              </a:rPr>
              <a:t>疲倦靠衪胸前，天父必看顧你</a:t>
            </a:r>
            <a:r>
              <a:rPr lang="zh-TW" altLang="en-US" b="1" dirty="0" smtClean="0">
                <a:solidFill>
                  <a:srgbClr val="FFC000"/>
                </a:solidFill>
                <a:latin typeface="DFKai-SB" pitchFamily="65" charset="-120"/>
                <a:ea typeface="DFKai-SB" pitchFamily="65" charset="-120"/>
              </a:rPr>
              <a:t>。</a:t>
            </a:r>
            <a:r>
              <a:rPr lang="zh-TW" altLang="en-US" b="1" dirty="0">
                <a:solidFill>
                  <a:srgbClr val="FFC000"/>
                </a:solidFill>
                <a:latin typeface="DFKai-SB" pitchFamily="65" charset="-120"/>
                <a:ea typeface="DFKai-SB" pitchFamily="65" charset="-120"/>
              </a:rPr>
              <a:t/>
            </a:r>
            <a:br>
              <a:rPr lang="zh-TW" altLang="en-US" b="1" dirty="0">
                <a:solidFill>
                  <a:srgbClr val="FFC000"/>
                </a:solidFill>
                <a:latin typeface="DFKai-SB" pitchFamily="65" charset="-120"/>
                <a:ea typeface="DFKai-SB" pitchFamily="65" charset="-120"/>
              </a:rPr>
            </a:br>
            <a:r>
              <a:rPr lang="zh-TW" altLang="en-US" b="1" dirty="0">
                <a:solidFill>
                  <a:srgbClr val="FFC000"/>
                </a:solidFill>
                <a:latin typeface="DFKai-SB" pitchFamily="65" charset="-120"/>
                <a:ea typeface="DFKai-SB" pitchFamily="65" charset="-120"/>
              </a:rPr>
              <a:t>天父必看顧你，時時看顧，處處看顧</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a:solidFill>
                  <a:srgbClr val="FFC000"/>
                </a:solidFill>
                <a:latin typeface="DFKai-SB" pitchFamily="65" charset="-120"/>
                <a:ea typeface="DFKai-SB" pitchFamily="65" charset="-120"/>
              </a:rPr>
              <a:t>祂必要看顧你，天父必看顧你</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a:solidFill>
                  <a:srgbClr val="FFC000"/>
                </a:solidFill>
                <a:latin typeface="DFKai-SB" pitchFamily="65" charset="-120"/>
                <a:ea typeface="DFKai-SB" pitchFamily="65" charset="-120"/>
              </a:rPr>
              <a:t/>
            </a:r>
            <a:br>
              <a:rPr lang="zh-TW" altLang="en-US" b="1" dirty="0">
                <a:solidFill>
                  <a:srgbClr val="FFC000"/>
                </a:solidFill>
                <a:latin typeface="DFKai-SB" pitchFamily="65" charset="-120"/>
                <a:ea typeface="DFKai-SB" pitchFamily="65" charset="-120"/>
              </a:rPr>
            </a:br>
            <a:r>
              <a:rPr lang="zh-TW" altLang="en-US" b="1" dirty="0">
                <a:solidFill>
                  <a:srgbClr val="FFC000"/>
                </a:solidFill>
                <a:latin typeface="DFKai-SB" pitchFamily="65" charset="-120"/>
                <a:ea typeface="DFKai-SB" pitchFamily="65" charset="-120"/>
              </a:rPr>
              <a:t/>
            </a:r>
            <a:br>
              <a:rPr lang="zh-TW" altLang="en-US" b="1" dirty="0">
                <a:solidFill>
                  <a:srgbClr val="FFC000"/>
                </a:solidFill>
                <a:latin typeface="DFKai-SB" pitchFamily="65" charset="-120"/>
                <a:ea typeface="DFKai-SB" pitchFamily="65" charset="-120"/>
              </a:rPr>
            </a:br>
            <a:endParaRPr lang="zh-TW" altLang="en-US" b="1" dirty="0">
              <a:solidFill>
                <a:srgbClr val="FFC000"/>
              </a:solidFill>
              <a:effectLst/>
              <a:latin typeface="DFKai-SB" pitchFamily="65" charset="-120"/>
              <a:ea typeface="DFKai-SB" pitchFamily="65" charset="-120"/>
            </a:endParaRPr>
          </a:p>
        </p:txBody>
      </p:sp>
      <p:pic>
        <p:nvPicPr>
          <p:cNvPr id="1030"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774488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623856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信靠耶穌真是甜美 </a:t>
            </a:r>
            <a:r>
              <a:rPr lang="en-US" altLang="zh-TW" sz="1400" b="1" dirty="0" smtClean="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b="1" dirty="0">
                <a:solidFill>
                  <a:srgbClr val="FFC000"/>
                </a:solidFill>
                <a:latin typeface="DFKai-SB" pitchFamily="65" charset="-120"/>
                <a:ea typeface="DFKai-SB" pitchFamily="65" charset="-120"/>
              </a:rPr>
              <a:t>信靠耶</a:t>
            </a:r>
            <a:r>
              <a:rPr lang="zh-TW" altLang="en-US" b="1" dirty="0" smtClean="0">
                <a:solidFill>
                  <a:srgbClr val="FFC000"/>
                </a:solidFill>
                <a:latin typeface="DFKai-SB" pitchFamily="65" charset="-120"/>
                <a:ea typeface="DFKai-SB" pitchFamily="65" charset="-120"/>
              </a:rPr>
              <a:t>穌</a:t>
            </a:r>
            <a:r>
              <a:rPr lang="zh-TW" altLang="en-US" b="1" dirty="0">
                <a:solidFill>
                  <a:srgbClr val="FFC000"/>
                </a:solidFill>
                <a:latin typeface="DFKai-SB" pitchFamily="65" charset="-120"/>
                <a:ea typeface="DFKai-SB" pitchFamily="65" charset="-120"/>
              </a:rPr>
              <a:t>真是</a:t>
            </a:r>
            <a:r>
              <a:rPr lang="zh-TW" altLang="en-US" b="1" dirty="0" smtClean="0">
                <a:solidFill>
                  <a:srgbClr val="FFC000"/>
                </a:solidFill>
                <a:latin typeface="DFKai-SB" pitchFamily="65" charset="-120"/>
                <a:ea typeface="DFKai-SB" pitchFamily="65" charset="-120"/>
              </a:rPr>
              <a:t>甜</a:t>
            </a:r>
            <a:r>
              <a:rPr lang="zh-TW" altLang="en-US" b="1" dirty="0">
                <a:solidFill>
                  <a:srgbClr val="FFC000"/>
                </a:solidFill>
                <a:latin typeface="DFKai-SB" pitchFamily="65" charset="-120"/>
                <a:ea typeface="DFKai-SB" pitchFamily="65" charset="-120"/>
              </a:rPr>
              <a:t>美，只要信靠主寶血</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smtClean="0">
                <a:solidFill>
                  <a:srgbClr val="FFC000"/>
                </a:solidFill>
                <a:latin typeface="DFKai-SB" pitchFamily="65" charset="-120"/>
                <a:ea typeface="DFKai-SB" pitchFamily="65" charset="-120"/>
              </a:rPr>
              <a:t>只</a:t>
            </a:r>
            <a:r>
              <a:rPr lang="zh-TW" altLang="en-US" b="1" dirty="0">
                <a:solidFill>
                  <a:srgbClr val="FFC000"/>
                </a:solidFill>
                <a:latin typeface="DFKai-SB" pitchFamily="65" charset="-120"/>
                <a:ea typeface="DFKai-SB" pitchFamily="65" charset="-120"/>
              </a:rPr>
              <a:t>要憑著純一信心，能洗罪污白如雪</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smtClean="0">
                <a:solidFill>
                  <a:srgbClr val="FFC000"/>
                </a:solidFill>
                <a:latin typeface="DFKai-SB" pitchFamily="65" charset="-120"/>
                <a:ea typeface="DFKai-SB" pitchFamily="65" charset="-120"/>
              </a:rPr>
              <a:t>耶</a:t>
            </a:r>
            <a:r>
              <a:rPr lang="zh-TW" altLang="en-US" b="1" dirty="0">
                <a:solidFill>
                  <a:srgbClr val="FFC000"/>
                </a:solidFill>
                <a:latin typeface="DFKai-SB" pitchFamily="65" charset="-120"/>
                <a:ea typeface="DFKai-SB" pitchFamily="65" charset="-120"/>
              </a:rPr>
              <a:t>穌，耶穌，何等可靠，多少事上已證明</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smtClean="0">
                <a:solidFill>
                  <a:srgbClr val="FFC000"/>
                </a:solidFill>
                <a:latin typeface="DFKai-SB" pitchFamily="65" charset="-120"/>
                <a:ea typeface="DFKai-SB" pitchFamily="65" charset="-120"/>
              </a:rPr>
              <a:t>耶</a:t>
            </a:r>
            <a:r>
              <a:rPr lang="zh-TW" altLang="en-US" b="1" dirty="0">
                <a:solidFill>
                  <a:srgbClr val="FFC000"/>
                </a:solidFill>
                <a:latin typeface="DFKai-SB" pitchFamily="65" charset="-120"/>
                <a:ea typeface="DFKai-SB" pitchFamily="65" charset="-120"/>
              </a:rPr>
              <a:t>穌，耶穌，寶貴耶穌，</a:t>
            </a:r>
            <a:br>
              <a:rPr lang="zh-TW" altLang="en-US" b="1" dirty="0">
                <a:solidFill>
                  <a:srgbClr val="FFC000"/>
                </a:solidFill>
                <a:latin typeface="DFKai-SB" pitchFamily="65" charset="-120"/>
                <a:ea typeface="DFKai-SB" pitchFamily="65" charset="-120"/>
              </a:rPr>
            </a:br>
            <a:r>
              <a:rPr lang="zh-TW" altLang="en-US" b="1" dirty="0">
                <a:solidFill>
                  <a:srgbClr val="FFC000"/>
                </a:solidFill>
                <a:latin typeface="DFKai-SB" pitchFamily="65" charset="-120"/>
                <a:ea typeface="DFKai-SB" pitchFamily="65" charset="-120"/>
              </a:rPr>
              <a:t>願我信心更堅定</a:t>
            </a:r>
            <a:r>
              <a:rPr lang="zh-TW" altLang="en-US" b="1" dirty="0" smtClean="0">
                <a:solidFill>
                  <a:srgbClr val="FFC000"/>
                </a:solidFill>
                <a:latin typeface="DFKai-SB" pitchFamily="65" charset="-120"/>
                <a:ea typeface="DFKai-SB" pitchFamily="65" charset="-120"/>
              </a:rPr>
              <a:t>。</a:t>
            </a:r>
            <a:endParaRPr lang="zh-TW" altLang="en-US" b="1" dirty="0">
              <a:solidFill>
                <a:srgbClr val="FFC000"/>
              </a:solidFill>
              <a:effectLst/>
              <a:latin typeface="DFKai-SB" pitchFamily="65" charset="-120"/>
              <a:ea typeface="DFKai-SB" pitchFamily="65" charset="-120"/>
            </a:endParaRPr>
          </a:p>
        </p:txBody>
      </p:sp>
      <p:pic>
        <p:nvPicPr>
          <p:cNvPr id="1030"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520139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信靠耶穌真是甜美 </a:t>
            </a:r>
            <a:r>
              <a:rPr lang="en-US" altLang="zh-TW" sz="1400" b="1" dirty="0" smtClean="0">
                <a:solidFill>
                  <a:srgbClr val="FFC000"/>
                </a:solidFill>
                <a:ea typeface="DFKai-SB" pitchFamily="65" charset="-120"/>
              </a:rPr>
              <a:t>-3</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b="1" dirty="0">
                <a:solidFill>
                  <a:srgbClr val="FFC000"/>
                </a:solidFill>
                <a:latin typeface="DFKai-SB" pitchFamily="65" charset="-120"/>
                <a:ea typeface="DFKai-SB" pitchFamily="65" charset="-120"/>
              </a:rPr>
              <a:t>信靠耶</a:t>
            </a:r>
            <a:r>
              <a:rPr lang="zh-TW" altLang="en-US" b="1" dirty="0" smtClean="0">
                <a:solidFill>
                  <a:srgbClr val="FFC000"/>
                </a:solidFill>
                <a:latin typeface="DFKai-SB" pitchFamily="65" charset="-120"/>
                <a:ea typeface="DFKai-SB" pitchFamily="65" charset="-120"/>
              </a:rPr>
              <a:t>穌真是甜</a:t>
            </a:r>
            <a:r>
              <a:rPr lang="zh-TW" altLang="en-US" b="1" dirty="0">
                <a:solidFill>
                  <a:srgbClr val="FFC000"/>
                </a:solidFill>
                <a:latin typeface="DFKai-SB" pitchFamily="65" charset="-120"/>
                <a:ea typeface="DFKai-SB" pitchFamily="65" charset="-120"/>
              </a:rPr>
              <a:t>美</a:t>
            </a:r>
            <a:r>
              <a:rPr lang="zh-TW" altLang="en-US" b="1" dirty="0" smtClean="0">
                <a:solidFill>
                  <a:srgbClr val="FFC000"/>
                </a:solidFill>
                <a:latin typeface="DFKai-SB" pitchFamily="65" charset="-120"/>
                <a:ea typeface="DFKai-SB" pitchFamily="65" charset="-120"/>
              </a:rPr>
              <a:t>，助我將罪惡離棄；</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smtClean="0">
                <a:solidFill>
                  <a:srgbClr val="FFC000"/>
                </a:solidFill>
                <a:latin typeface="DFKai-SB" pitchFamily="65" charset="-120"/>
                <a:ea typeface="DFKai-SB" pitchFamily="65" charset="-120"/>
              </a:rPr>
              <a:t>得</a:t>
            </a:r>
            <a:r>
              <a:rPr lang="zh-TW" altLang="en-US" b="1" dirty="0">
                <a:solidFill>
                  <a:srgbClr val="FFC000"/>
                </a:solidFill>
                <a:latin typeface="DFKai-SB" pitchFamily="65" charset="-120"/>
                <a:ea typeface="DFKai-SB" pitchFamily="65" charset="-120"/>
              </a:rPr>
              <a:t>著耶穌得著一切，生命喜樂和安息</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a:solidFill>
                  <a:srgbClr val="FFC000"/>
                </a:solidFill>
                <a:latin typeface="DFKai-SB" pitchFamily="65" charset="-120"/>
                <a:ea typeface="DFKai-SB" pitchFamily="65" charset="-120"/>
              </a:rPr>
              <a:t>耶穌，耶穌，何等可靠，多少事上已證明</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smtClean="0">
                <a:solidFill>
                  <a:srgbClr val="FFC000"/>
                </a:solidFill>
                <a:latin typeface="DFKai-SB" pitchFamily="65" charset="-120"/>
                <a:ea typeface="DFKai-SB" pitchFamily="65" charset="-120"/>
              </a:rPr>
              <a:t>耶</a:t>
            </a:r>
            <a:r>
              <a:rPr lang="zh-TW" altLang="en-US" b="1" dirty="0">
                <a:solidFill>
                  <a:srgbClr val="FFC000"/>
                </a:solidFill>
                <a:latin typeface="DFKai-SB" pitchFamily="65" charset="-120"/>
                <a:ea typeface="DFKai-SB" pitchFamily="65" charset="-120"/>
              </a:rPr>
              <a:t>穌，耶穌，寶貴耶穌，</a:t>
            </a:r>
            <a:br>
              <a:rPr lang="zh-TW" altLang="en-US" b="1" dirty="0">
                <a:solidFill>
                  <a:srgbClr val="FFC000"/>
                </a:solidFill>
                <a:latin typeface="DFKai-SB" pitchFamily="65" charset="-120"/>
                <a:ea typeface="DFKai-SB" pitchFamily="65" charset="-120"/>
              </a:rPr>
            </a:br>
            <a:r>
              <a:rPr lang="zh-TW" altLang="en-US" b="1" dirty="0">
                <a:solidFill>
                  <a:srgbClr val="FFC000"/>
                </a:solidFill>
                <a:latin typeface="DFKai-SB" pitchFamily="65" charset="-120"/>
                <a:ea typeface="DFKai-SB" pitchFamily="65" charset="-120"/>
              </a:rPr>
              <a:t>願我信心更堅定</a:t>
            </a:r>
            <a:r>
              <a:rPr lang="zh-TW" altLang="en-US" b="1" dirty="0" smtClean="0">
                <a:solidFill>
                  <a:srgbClr val="FFC000"/>
                </a:solidFill>
                <a:latin typeface="DFKai-SB" pitchFamily="65" charset="-120"/>
                <a:ea typeface="DFKai-SB" pitchFamily="65" charset="-120"/>
              </a:rPr>
              <a:t>。</a:t>
            </a:r>
            <a:endParaRPr lang="zh-TW" altLang="en-US" b="1" dirty="0">
              <a:solidFill>
                <a:srgbClr val="FFC000"/>
              </a:solidFill>
              <a:effectLst/>
              <a:latin typeface="DFKai-SB" pitchFamily="65" charset="-120"/>
              <a:ea typeface="DFKai-SB" pitchFamily="65" charset="-120"/>
            </a:endParaRPr>
          </a:p>
        </p:txBody>
      </p:sp>
      <p:pic>
        <p:nvPicPr>
          <p:cNvPr id="1030"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754743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信靠耶穌真是甜美 </a:t>
            </a:r>
            <a:r>
              <a:rPr lang="en-US" altLang="zh-TW" sz="1400" b="1" dirty="0" smtClean="0">
                <a:solidFill>
                  <a:srgbClr val="FFC000"/>
                </a:solidFill>
                <a:ea typeface="DFKai-SB" pitchFamily="65" charset="-120"/>
              </a:rPr>
              <a:t>-4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b="1" dirty="0" smtClean="0">
                <a:solidFill>
                  <a:srgbClr val="FFC000"/>
                </a:solidFill>
                <a:latin typeface="DFKai-SB" pitchFamily="65" charset="-120"/>
                <a:ea typeface="DFKai-SB" pitchFamily="65" charset="-120"/>
              </a:rPr>
              <a:t>感謝主助我</a:t>
            </a:r>
            <a:r>
              <a:rPr lang="zh-TW" altLang="en-US" b="1" dirty="0">
                <a:solidFill>
                  <a:srgbClr val="FFC000"/>
                </a:solidFill>
                <a:latin typeface="DFKai-SB" pitchFamily="65" charset="-120"/>
                <a:ea typeface="DFKai-SB" pitchFamily="65" charset="-120"/>
              </a:rPr>
              <a:t>信靠你；你是我救主良友</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smtClean="0">
                <a:solidFill>
                  <a:srgbClr val="FFC000"/>
                </a:solidFill>
                <a:latin typeface="DFKai-SB" pitchFamily="65" charset="-120"/>
                <a:ea typeface="DFKai-SB" pitchFamily="65" charset="-120"/>
              </a:rPr>
              <a:t>我</a:t>
            </a:r>
            <a:r>
              <a:rPr lang="zh-TW" altLang="en-US" b="1" dirty="0">
                <a:solidFill>
                  <a:srgbClr val="FFC000"/>
                </a:solidFill>
                <a:latin typeface="DFKai-SB" pitchFamily="65" charset="-120"/>
                <a:ea typeface="DFKai-SB" pitchFamily="65" charset="-120"/>
              </a:rPr>
              <a:t>深信你與我同在，從今時直到永久</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a:solidFill>
                  <a:srgbClr val="FFC000"/>
                </a:solidFill>
                <a:latin typeface="DFKai-SB" pitchFamily="65" charset="-120"/>
                <a:ea typeface="DFKai-SB" pitchFamily="65" charset="-120"/>
              </a:rPr>
              <a:t>耶穌，耶穌，何等可靠，多少事上已證明</a:t>
            </a:r>
            <a:r>
              <a:rPr lang="zh-TW" altLang="en-US" b="1" dirty="0" smtClean="0">
                <a:solidFill>
                  <a:srgbClr val="FFC000"/>
                </a:solidFill>
                <a:latin typeface="DFKai-SB" pitchFamily="65" charset="-120"/>
                <a:ea typeface="DFKai-SB" pitchFamily="65" charset="-120"/>
              </a:rPr>
              <a:t>！</a:t>
            </a:r>
            <a:endParaRPr lang="en-US" altLang="zh-TW" b="1" dirty="0" smtClean="0">
              <a:solidFill>
                <a:srgbClr val="FFC000"/>
              </a:solidFill>
              <a:latin typeface="DFKai-SB" pitchFamily="65" charset="-120"/>
              <a:ea typeface="DFKai-SB" pitchFamily="65" charset="-120"/>
            </a:endParaRPr>
          </a:p>
          <a:p>
            <a:pPr marL="0" indent="0" algn="ctr">
              <a:buNone/>
            </a:pPr>
            <a:r>
              <a:rPr lang="zh-TW" altLang="en-US" b="1" dirty="0" smtClean="0">
                <a:solidFill>
                  <a:srgbClr val="FFC000"/>
                </a:solidFill>
                <a:latin typeface="DFKai-SB" pitchFamily="65" charset="-120"/>
                <a:ea typeface="DFKai-SB" pitchFamily="65" charset="-120"/>
              </a:rPr>
              <a:t>耶</a:t>
            </a:r>
            <a:r>
              <a:rPr lang="zh-TW" altLang="en-US" b="1" dirty="0">
                <a:solidFill>
                  <a:srgbClr val="FFC000"/>
                </a:solidFill>
                <a:latin typeface="DFKai-SB" pitchFamily="65" charset="-120"/>
                <a:ea typeface="DFKai-SB" pitchFamily="65" charset="-120"/>
              </a:rPr>
              <a:t>穌，耶穌，寶貴耶穌，</a:t>
            </a:r>
            <a:br>
              <a:rPr lang="zh-TW" altLang="en-US" b="1" dirty="0">
                <a:solidFill>
                  <a:srgbClr val="FFC000"/>
                </a:solidFill>
                <a:latin typeface="DFKai-SB" pitchFamily="65" charset="-120"/>
                <a:ea typeface="DFKai-SB" pitchFamily="65" charset="-120"/>
              </a:rPr>
            </a:br>
            <a:r>
              <a:rPr lang="zh-TW" altLang="en-US" b="1" dirty="0">
                <a:solidFill>
                  <a:srgbClr val="FFC000"/>
                </a:solidFill>
                <a:latin typeface="DFKai-SB" pitchFamily="65" charset="-120"/>
                <a:ea typeface="DFKai-SB" pitchFamily="65" charset="-120"/>
              </a:rPr>
              <a:t>願我信心更堅定</a:t>
            </a:r>
            <a:r>
              <a:rPr lang="zh-TW" altLang="en-US" b="1" dirty="0" smtClean="0">
                <a:solidFill>
                  <a:srgbClr val="FFC000"/>
                </a:solidFill>
                <a:latin typeface="DFKai-SB" pitchFamily="65" charset="-120"/>
                <a:ea typeface="DFKai-SB" pitchFamily="65" charset="-120"/>
              </a:rPr>
              <a:t>。</a:t>
            </a:r>
            <a:endParaRPr lang="zh-TW" altLang="en-US" b="1" dirty="0">
              <a:solidFill>
                <a:srgbClr val="FFC000"/>
              </a:solidFill>
              <a:effectLst/>
              <a:latin typeface="DFKai-SB" pitchFamily="65" charset="-120"/>
              <a:ea typeface="DFKai-SB" pitchFamily="65" charset="-120"/>
            </a:endParaRPr>
          </a:p>
        </p:txBody>
      </p:sp>
      <p:pic>
        <p:nvPicPr>
          <p:cNvPr id="1030"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26823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817781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Times New Roman" pitchFamily="18" charset="0"/>
                <a:ea typeface="標楷體" pitchFamily="65" charset="-120"/>
              </a:rPr>
              <a:t>神未曾應許</a:t>
            </a:r>
            <a:r>
              <a:rPr lang="en-US" altLang="zh-TW" sz="1400" b="1" dirty="0" smtClean="0">
                <a:solidFill>
                  <a:srgbClr val="FFC000"/>
                </a:solidFill>
                <a:ea typeface="DFKai-SB" pitchFamily="65" charset="-120"/>
              </a:rPr>
              <a:t>-</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神未曾應許，天色常藍，</a:t>
            </a:r>
            <a:endParaRPr lang="en-US" altLang="zh-TW" b="1" dirty="0">
              <a:solidFill>
                <a:srgbClr val="FFC000"/>
              </a:solidFill>
              <a:latin typeface="Times New Roman" pitchFamily="18" charset="0"/>
              <a:ea typeface="標楷體" pitchFamily="65" charset="-120"/>
            </a:endParaRPr>
          </a:p>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人生的路途，花香常漫，</a:t>
            </a:r>
            <a:endParaRPr lang="en-US" altLang="zh-TW" b="1" dirty="0">
              <a:solidFill>
                <a:srgbClr val="FFC000"/>
              </a:solidFill>
              <a:latin typeface="Times New Roman" pitchFamily="18" charset="0"/>
              <a:ea typeface="標楷體" pitchFamily="65" charset="-120"/>
            </a:endParaRPr>
          </a:p>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神未曾應許，常晴無雨，</a:t>
            </a:r>
            <a:endParaRPr lang="en-US" altLang="zh-TW" b="1" dirty="0">
              <a:solidFill>
                <a:srgbClr val="FFC000"/>
              </a:solidFill>
              <a:latin typeface="Times New Roman" pitchFamily="18" charset="0"/>
              <a:ea typeface="標楷體" pitchFamily="65" charset="-120"/>
            </a:endParaRPr>
          </a:p>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常樂無痛苦，常安無虞。</a:t>
            </a:r>
          </a:p>
          <a:p>
            <a:pPr marL="0" indent="0" algn="ctr">
              <a:buNone/>
            </a:pPr>
            <a:endParaRPr lang="en-US" altLang="zh-TW" b="1" dirty="0">
              <a:solidFill>
                <a:srgbClr val="FFC000"/>
              </a:solidFill>
              <a:latin typeface="DFKai-SB" pitchFamily="65" charset="-120"/>
              <a:ea typeface="DFKai-SB" pitchFamily="65" charset="-120"/>
            </a:endParaRPr>
          </a:p>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神卻曾應許，生活有力，</a:t>
            </a:r>
            <a:endParaRPr lang="en-US" altLang="zh-TW" b="1" dirty="0">
              <a:solidFill>
                <a:srgbClr val="FFC000"/>
              </a:solidFill>
              <a:latin typeface="Times New Roman" pitchFamily="18" charset="0"/>
              <a:ea typeface="標楷體" pitchFamily="65" charset="-120"/>
            </a:endParaRPr>
          </a:p>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行路有亮光，作工得息，</a:t>
            </a:r>
          </a:p>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試煉得恩助，危難有賴，</a:t>
            </a:r>
            <a:endParaRPr lang="en-US" altLang="zh-TW" b="1" dirty="0">
              <a:solidFill>
                <a:srgbClr val="FFC000"/>
              </a:solidFill>
              <a:latin typeface="Times New Roman" pitchFamily="18" charset="0"/>
              <a:ea typeface="標楷體" pitchFamily="65" charset="-120"/>
            </a:endParaRPr>
          </a:p>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無限的體諒，不朽的愛。</a:t>
            </a:r>
          </a:p>
          <a:p>
            <a:pPr marL="0" indent="0" algn="ctr">
              <a:buNone/>
            </a:pPr>
            <a:r>
              <a:rPr lang="zh-TW" altLang="en-US" b="1" dirty="0">
                <a:solidFill>
                  <a:srgbClr val="FFC000"/>
                </a:solidFill>
                <a:latin typeface="DFKai-SB" pitchFamily="65" charset="-120"/>
                <a:ea typeface="DFKai-SB" pitchFamily="65" charset="-120"/>
              </a:rPr>
              <a:t/>
            </a:r>
            <a:br>
              <a:rPr lang="zh-TW" altLang="en-US" b="1" dirty="0">
                <a:solidFill>
                  <a:srgbClr val="FFC000"/>
                </a:solidFill>
                <a:latin typeface="DFKai-SB" pitchFamily="65" charset="-120"/>
                <a:ea typeface="DFKai-SB" pitchFamily="65" charset="-120"/>
              </a:rPr>
            </a:br>
            <a:endParaRPr lang="zh-TW" altLang="en-US" b="1" dirty="0">
              <a:solidFill>
                <a:srgbClr val="FFC000"/>
              </a:solidFill>
              <a:effectLst/>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49530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000554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Times New Roman" pitchFamily="18" charset="0"/>
                <a:ea typeface="標楷體" pitchFamily="65" charset="-120"/>
              </a:rPr>
              <a:t>神未曾應許</a:t>
            </a:r>
            <a:r>
              <a:rPr lang="en-US" altLang="zh-TW" sz="1400" b="1" dirty="0" smtClean="0">
                <a:solidFill>
                  <a:srgbClr val="FFC000"/>
                </a:solidFill>
                <a:ea typeface="DFKai-SB" pitchFamily="65" charset="-120"/>
              </a:rPr>
              <a:t>-</a:t>
            </a:r>
            <a:r>
              <a:rPr lang="en-US" altLang="zh-TW" sz="1400" b="1" dirty="0" smtClean="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神未曾應許，</a:t>
            </a:r>
            <a:endParaRPr lang="en-US" altLang="zh-TW" b="1" dirty="0">
              <a:solidFill>
                <a:srgbClr val="FFC000"/>
              </a:solidFill>
              <a:latin typeface="Times New Roman" pitchFamily="18" charset="0"/>
              <a:ea typeface="標楷體" pitchFamily="65" charset="-120"/>
            </a:endParaRPr>
          </a:p>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我們不遇苦難和試探，懊惱憂慮，</a:t>
            </a:r>
          </a:p>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神未曾應許，</a:t>
            </a:r>
            <a:endParaRPr lang="en-US" altLang="zh-TW" b="1" dirty="0">
              <a:solidFill>
                <a:srgbClr val="FFC000"/>
              </a:solidFill>
              <a:latin typeface="Times New Roman" pitchFamily="18" charset="0"/>
              <a:ea typeface="標楷體" pitchFamily="65" charset="-120"/>
            </a:endParaRPr>
          </a:p>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我們不負許多的重擔，許多</a:t>
            </a:r>
            <a:r>
              <a:rPr lang="zh-TW" altLang="en-US" b="1" dirty="0" smtClean="0">
                <a:solidFill>
                  <a:srgbClr val="FFC000"/>
                </a:solidFill>
                <a:latin typeface="Times New Roman" pitchFamily="18" charset="0"/>
                <a:ea typeface="標楷體" pitchFamily="65" charset="-120"/>
              </a:rPr>
              <a:t>事務。</a:t>
            </a:r>
            <a:endParaRPr lang="zh-TW" altLang="en-US" b="1" dirty="0">
              <a:solidFill>
                <a:srgbClr val="FFC000"/>
              </a:solidFill>
              <a:latin typeface="Times New Roman" pitchFamily="18" charset="0"/>
              <a:ea typeface="標楷體" pitchFamily="65" charset="-120"/>
            </a:endParaRPr>
          </a:p>
          <a:p>
            <a:pPr marL="609600" indent="-609600" algn="ctr" fontAlgn="auto">
              <a:spcAft>
                <a:spcPts val="0"/>
              </a:spcAft>
              <a:buFontTx/>
              <a:buNone/>
              <a:defRPr/>
            </a:pPr>
            <a:r>
              <a:rPr lang="zh-TW" altLang="en-US" b="1" dirty="0">
                <a:solidFill>
                  <a:srgbClr val="FFC000"/>
                </a:solidFill>
                <a:latin typeface="DFKai-SB" pitchFamily="65" charset="-120"/>
                <a:ea typeface="DFKai-SB" pitchFamily="65" charset="-120"/>
              </a:rPr>
              <a:t/>
            </a:r>
            <a:br>
              <a:rPr lang="zh-TW" altLang="en-US" b="1" dirty="0">
                <a:solidFill>
                  <a:srgbClr val="FFC000"/>
                </a:solidFill>
                <a:latin typeface="DFKai-SB" pitchFamily="65" charset="-120"/>
                <a:ea typeface="DFKai-SB" pitchFamily="65" charset="-120"/>
              </a:rPr>
            </a:br>
            <a:r>
              <a:rPr lang="zh-TW" altLang="en-US" b="1" dirty="0">
                <a:solidFill>
                  <a:srgbClr val="FFC000"/>
                </a:solidFill>
                <a:latin typeface="Times New Roman" pitchFamily="18" charset="0"/>
                <a:ea typeface="標楷體" pitchFamily="65" charset="-120"/>
              </a:rPr>
              <a:t>神卻曾應許，生活有力，</a:t>
            </a:r>
            <a:endParaRPr lang="en-US" altLang="zh-TW" b="1" dirty="0">
              <a:solidFill>
                <a:srgbClr val="FFC000"/>
              </a:solidFill>
              <a:latin typeface="Times New Roman" pitchFamily="18" charset="0"/>
              <a:ea typeface="標楷體" pitchFamily="65" charset="-120"/>
            </a:endParaRPr>
          </a:p>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行路有亮光，作工得息，</a:t>
            </a:r>
          </a:p>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試煉得恩助，危難有賴，</a:t>
            </a:r>
            <a:endParaRPr lang="en-US" altLang="zh-TW" b="1" dirty="0">
              <a:solidFill>
                <a:srgbClr val="FFC000"/>
              </a:solidFill>
              <a:latin typeface="Times New Roman" pitchFamily="18" charset="0"/>
              <a:ea typeface="標楷體" pitchFamily="65" charset="-120"/>
            </a:endParaRPr>
          </a:p>
          <a:p>
            <a:pPr marL="609600" indent="-609600" algn="ctr" fontAlgn="auto">
              <a:spcAft>
                <a:spcPts val="0"/>
              </a:spcAft>
              <a:buFontTx/>
              <a:buNone/>
              <a:defRPr/>
            </a:pPr>
            <a:r>
              <a:rPr lang="zh-TW" altLang="en-US" b="1" dirty="0">
                <a:solidFill>
                  <a:srgbClr val="FFC000"/>
                </a:solidFill>
                <a:latin typeface="Times New Roman" pitchFamily="18" charset="0"/>
                <a:ea typeface="標楷體" pitchFamily="65" charset="-120"/>
              </a:rPr>
              <a:t>無限的體諒，不朽的愛。</a:t>
            </a:r>
          </a:p>
          <a:p>
            <a:pPr marL="0" indent="0" algn="ctr">
              <a:buNone/>
            </a:pPr>
            <a:r>
              <a:rPr lang="zh-TW" altLang="en-US" b="1" dirty="0">
                <a:solidFill>
                  <a:srgbClr val="FFC000"/>
                </a:solidFill>
                <a:latin typeface="DFKai-SB" pitchFamily="65" charset="-120"/>
                <a:ea typeface="DFKai-SB" pitchFamily="65" charset="-120"/>
              </a:rPr>
              <a:t/>
            </a:r>
            <a:br>
              <a:rPr lang="zh-TW" altLang="en-US" b="1" dirty="0">
                <a:solidFill>
                  <a:srgbClr val="FFC000"/>
                </a:solidFill>
                <a:latin typeface="DFKai-SB" pitchFamily="65" charset="-120"/>
                <a:ea typeface="DFKai-SB" pitchFamily="65" charset="-120"/>
              </a:rPr>
            </a:br>
            <a:r>
              <a:rPr lang="zh-TW" altLang="en-US" b="1" dirty="0">
                <a:solidFill>
                  <a:srgbClr val="FFC000"/>
                </a:solidFill>
                <a:latin typeface="DFKai-SB" pitchFamily="65" charset="-120"/>
                <a:ea typeface="DFKai-SB" pitchFamily="65" charset="-120"/>
              </a:rPr>
              <a:t/>
            </a:r>
            <a:br>
              <a:rPr lang="zh-TW" altLang="en-US" b="1" dirty="0">
                <a:solidFill>
                  <a:srgbClr val="FFC000"/>
                </a:solidFill>
                <a:latin typeface="DFKai-SB" pitchFamily="65" charset="-120"/>
                <a:ea typeface="DFKai-SB" pitchFamily="65" charset="-120"/>
              </a:rPr>
            </a:br>
            <a:endParaRPr lang="zh-TW" altLang="en-US" b="1" dirty="0">
              <a:solidFill>
                <a:srgbClr val="FFC000"/>
              </a:solidFill>
              <a:effectLst/>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50292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431102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Times New Roman" pitchFamily="18" charset="0"/>
                <a:ea typeface="標楷體" pitchFamily="65" charset="-120"/>
              </a:rPr>
              <a:t>神未曾應許</a:t>
            </a:r>
            <a:r>
              <a:rPr lang="en-US" altLang="zh-TW" sz="1400" b="1" dirty="0" smtClean="0">
                <a:solidFill>
                  <a:srgbClr val="FFC000"/>
                </a:solidFill>
                <a:ea typeface="DFKai-SB" pitchFamily="65" charset="-120"/>
              </a:rPr>
              <a:t>-3</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609600" indent="-609600" algn="ctr" fontAlgn="auto">
              <a:spcAft>
                <a:spcPts val="0"/>
              </a:spcAft>
              <a:buFontTx/>
              <a:buNone/>
              <a:defRPr/>
            </a:pPr>
            <a:r>
              <a:rPr lang="zh-TW" altLang="en-US" b="1" dirty="0">
                <a:solidFill>
                  <a:srgbClr val="FFC000"/>
                </a:solidFill>
                <a:latin typeface="DFKai-SB" pitchFamily="65" charset="-120"/>
                <a:ea typeface="DFKai-SB" pitchFamily="65" charset="-120"/>
              </a:rPr>
              <a:t>神未曾應許，前途順利，</a:t>
            </a:r>
            <a:endParaRPr lang="en-US" altLang="zh-TW" b="1" dirty="0">
              <a:solidFill>
                <a:srgbClr val="FFC000"/>
              </a:solidFill>
              <a:latin typeface="DFKai-SB" pitchFamily="65" charset="-120"/>
              <a:ea typeface="DFKai-SB" pitchFamily="65" charset="-120"/>
            </a:endParaRPr>
          </a:p>
          <a:p>
            <a:pPr marL="609600" indent="-609600" algn="ctr" fontAlgn="auto">
              <a:spcAft>
                <a:spcPts val="0"/>
              </a:spcAft>
              <a:buFontTx/>
              <a:buNone/>
              <a:defRPr/>
            </a:pPr>
            <a:r>
              <a:rPr lang="zh-TW" altLang="en-US" b="1" dirty="0">
                <a:solidFill>
                  <a:srgbClr val="FFC000"/>
                </a:solidFill>
                <a:latin typeface="DFKai-SB" pitchFamily="65" charset="-120"/>
                <a:ea typeface="DFKai-SB" pitchFamily="65" charset="-120"/>
              </a:rPr>
              <a:t>平坦的大路，任意驅馳，</a:t>
            </a:r>
            <a:endParaRPr lang="en-US" altLang="zh-TW" b="1" dirty="0">
              <a:solidFill>
                <a:srgbClr val="FFC000"/>
              </a:solidFill>
              <a:latin typeface="DFKai-SB" pitchFamily="65" charset="-120"/>
              <a:ea typeface="DFKai-SB" pitchFamily="65" charset="-120"/>
            </a:endParaRPr>
          </a:p>
          <a:p>
            <a:pPr marL="609600" indent="-609600" algn="ctr" fontAlgn="auto">
              <a:spcAft>
                <a:spcPts val="0"/>
              </a:spcAft>
              <a:buFontTx/>
              <a:buNone/>
              <a:defRPr/>
            </a:pPr>
            <a:r>
              <a:rPr lang="zh-TW" altLang="en-US" b="1" dirty="0">
                <a:solidFill>
                  <a:srgbClr val="FFC000"/>
                </a:solidFill>
                <a:latin typeface="DFKai-SB" pitchFamily="65" charset="-120"/>
                <a:ea typeface="DFKai-SB" pitchFamily="65" charset="-120"/>
              </a:rPr>
              <a:t>沒有深水拒汪洋一片，</a:t>
            </a:r>
            <a:endParaRPr lang="en-US" altLang="zh-TW" b="1" dirty="0">
              <a:solidFill>
                <a:srgbClr val="FFC000"/>
              </a:solidFill>
              <a:latin typeface="DFKai-SB" pitchFamily="65" charset="-120"/>
              <a:ea typeface="DFKai-SB" pitchFamily="65" charset="-120"/>
            </a:endParaRPr>
          </a:p>
          <a:p>
            <a:pPr marL="609600" indent="-609600" algn="ctr" fontAlgn="auto">
              <a:spcAft>
                <a:spcPts val="0"/>
              </a:spcAft>
              <a:buFontTx/>
              <a:buNone/>
              <a:defRPr/>
            </a:pPr>
            <a:r>
              <a:rPr lang="zh-TW" altLang="en-US" b="1" dirty="0">
                <a:solidFill>
                  <a:srgbClr val="FFC000"/>
                </a:solidFill>
                <a:latin typeface="DFKai-SB" pitchFamily="65" charset="-120"/>
                <a:ea typeface="DFKai-SB" pitchFamily="65" charset="-120"/>
              </a:rPr>
              <a:t>沒有大山阻高薄雲天。</a:t>
            </a:r>
          </a:p>
          <a:p>
            <a:pPr marL="609600" indent="-609600" algn="ctr" fontAlgn="auto">
              <a:spcAft>
                <a:spcPts val="0"/>
              </a:spcAft>
              <a:buFontTx/>
              <a:buNone/>
              <a:defRPr/>
            </a:pPr>
            <a:r>
              <a:rPr lang="zh-TW" altLang="en-US" b="1" dirty="0">
                <a:solidFill>
                  <a:srgbClr val="FFC000"/>
                </a:solidFill>
                <a:latin typeface="DFKai-SB" pitchFamily="65" charset="-120"/>
                <a:ea typeface="DFKai-SB" pitchFamily="65" charset="-120"/>
              </a:rPr>
              <a:t/>
            </a:r>
            <a:br>
              <a:rPr lang="zh-TW" altLang="en-US" b="1" dirty="0">
                <a:solidFill>
                  <a:srgbClr val="FFC000"/>
                </a:solidFill>
                <a:latin typeface="DFKai-SB" pitchFamily="65" charset="-120"/>
                <a:ea typeface="DFKai-SB" pitchFamily="65" charset="-120"/>
              </a:rPr>
            </a:br>
            <a:r>
              <a:rPr lang="zh-TW" altLang="en-US" b="1" dirty="0">
                <a:solidFill>
                  <a:srgbClr val="FFC000"/>
                </a:solidFill>
                <a:latin typeface="DFKai-SB" pitchFamily="65" charset="-120"/>
                <a:ea typeface="DFKai-SB" pitchFamily="65" charset="-120"/>
              </a:rPr>
              <a:t>神卻曾應許，生活有力，</a:t>
            </a:r>
            <a:endParaRPr lang="en-US" altLang="zh-TW" b="1" dirty="0">
              <a:solidFill>
                <a:srgbClr val="FFC000"/>
              </a:solidFill>
              <a:latin typeface="DFKai-SB" pitchFamily="65" charset="-120"/>
              <a:ea typeface="DFKai-SB" pitchFamily="65" charset="-120"/>
            </a:endParaRPr>
          </a:p>
          <a:p>
            <a:pPr marL="609600" indent="-609600" algn="ctr" fontAlgn="auto">
              <a:spcAft>
                <a:spcPts val="0"/>
              </a:spcAft>
              <a:buFontTx/>
              <a:buNone/>
              <a:defRPr/>
            </a:pPr>
            <a:r>
              <a:rPr lang="zh-TW" altLang="en-US" b="1" dirty="0">
                <a:solidFill>
                  <a:srgbClr val="FFC000"/>
                </a:solidFill>
                <a:latin typeface="DFKai-SB" pitchFamily="65" charset="-120"/>
                <a:ea typeface="DFKai-SB" pitchFamily="65" charset="-120"/>
              </a:rPr>
              <a:t>行路有亮光，作工得息，</a:t>
            </a:r>
          </a:p>
          <a:p>
            <a:pPr marL="609600" indent="-609600" algn="ctr" fontAlgn="auto">
              <a:spcAft>
                <a:spcPts val="0"/>
              </a:spcAft>
              <a:buFontTx/>
              <a:buNone/>
              <a:defRPr/>
            </a:pPr>
            <a:r>
              <a:rPr lang="zh-TW" altLang="en-US" b="1" dirty="0">
                <a:solidFill>
                  <a:srgbClr val="FFC000"/>
                </a:solidFill>
                <a:latin typeface="DFKai-SB" pitchFamily="65" charset="-120"/>
                <a:ea typeface="DFKai-SB" pitchFamily="65" charset="-120"/>
              </a:rPr>
              <a:t>試煉得恩助，危難有賴，</a:t>
            </a:r>
            <a:endParaRPr lang="en-US" altLang="zh-TW" b="1" dirty="0">
              <a:solidFill>
                <a:srgbClr val="FFC000"/>
              </a:solidFill>
              <a:latin typeface="DFKai-SB" pitchFamily="65" charset="-120"/>
              <a:ea typeface="DFKai-SB" pitchFamily="65" charset="-120"/>
            </a:endParaRPr>
          </a:p>
          <a:p>
            <a:pPr marL="609600" indent="-609600" algn="ctr" fontAlgn="auto">
              <a:spcAft>
                <a:spcPts val="0"/>
              </a:spcAft>
              <a:buFontTx/>
              <a:buNone/>
              <a:defRPr/>
            </a:pPr>
            <a:r>
              <a:rPr lang="zh-TW" altLang="en-US" b="1" dirty="0">
                <a:solidFill>
                  <a:srgbClr val="FFC000"/>
                </a:solidFill>
                <a:latin typeface="DFKai-SB" pitchFamily="65" charset="-120"/>
                <a:ea typeface="DFKai-SB" pitchFamily="65" charset="-120"/>
              </a:rPr>
              <a:t>無限的體諒，不朽的愛。</a:t>
            </a:r>
          </a:p>
          <a:p>
            <a:pPr marL="0" indent="0" algn="ctr">
              <a:buNone/>
            </a:pPr>
            <a:r>
              <a:rPr lang="zh-TW" altLang="en-US" b="1" dirty="0">
                <a:solidFill>
                  <a:srgbClr val="FFC000"/>
                </a:solidFill>
                <a:latin typeface="DFKai-SB" pitchFamily="65" charset="-120"/>
                <a:ea typeface="DFKai-SB" pitchFamily="65" charset="-120"/>
              </a:rPr>
              <a:t/>
            </a:r>
            <a:br>
              <a:rPr lang="zh-TW" altLang="en-US" b="1" dirty="0">
                <a:solidFill>
                  <a:srgbClr val="FFC000"/>
                </a:solidFill>
                <a:latin typeface="DFKai-SB" pitchFamily="65" charset="-120"/>
                <a:ea typeface="DFKai-SB" pitchFamily="65" charset="-120"/>
              </a:rPr>
            </a:br>
            <a:r>
              <a:rPr lang="zh-TW" altLang="en-US" b="1" dirty="0">
                <a:solidFill>
                  <a:srgbClr val="FFC000"/>
                </a:solidFill>
                <a:latin typeface="DFKai-SB" pitchFamily="65" charset="-120"/>
                <a:ea typeface="DFKai-SB" pitchFamily="65" charset="-120"/>
              </a:rPr>
              <a:t/>
            </a:r>
            <a:br>
              <a:rPr lang="zh-TW" altLang="en-US" b="1" dirty="0">
                <a:solidFill>
                  <a:srgbClr val="FFC000"/>
                </a:solidFill>
                <a:latin typeface="DFKai-SB" pitchFamily="65" charset="-120"/>
                <a:ea typeface="DFKai-SB" pitchFamily="65" charset="-120"/>
              </a:rPr>
            </a:br>
            <a:endParaRPr lang="zh-TW" altLang="en-US" b="1" dirty="0">
              <a:solidFill>
                <a:srgbClr val="FFC000"/>
              </a:solidFill>
              <a:effectLst/>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50292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531957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21655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576</TotalTime>
  <Words>561</Words>
  <Application>Microsoft Office PowerPoint</Application>
  <PresentationFormat>On-screen Show (4:3)</PresentationFormat>
  <Paragraphs>63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信靠耶穌真是甜美 -1</vt:lpstr>
      <vt:lpstr>信靠耶穌真是甜美 -2</vt:lpstr>
      <vt:lpstr>信靠耶穌真是甜美 -3</vt:lpstr>
      <vt:lpstr>信靠耶穌真是甜美 -4</vt:lpstr>
      <vt:lpstr>PowerPoint Presentation</vt:lpstr>
      <vt:lpstr>神未曾應許-1</vt:lpstr>
      <vt:lpstr>神未曾應許-2</vt:lpstr>
      <vt:lpstr>神未曾應許-3</vt:lpstr>
      <vt:lpstr>PowerPoint Presentation</vt:lpstr>
      <vt:lpstr>天父必看顧你 -1</vt:lpstr>
      <vt:lpstr>天父必看顧你 -1</vt:lpstr>
      <vt:lpstr>天父必看顧你 -2</vt:lpstr>
      <vt:lpstr>PowerPoint Presentation</vt:lpstr>
    </vt:vector>
  </TitlesOfParts>
  <Company>ECCC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is Lord 祂是主  He is Lord, He is Lord! 祂是主! 祂是主! He is risen from the dead and He is Lord!祂已從死裡復活 祂是主!  Every knee shall bow 萬膝當跪拜 Every tongue confess 萬口當頌揚 That Jesus Christ is Lord 耶穌基督是主</dc:title>
  <dc:creator>ECCC</dc:creator>
  <cp:lastModifiedBy>Windows User</cp:lastModifiedBy>
  <cp:revision>74</cp:revision>
  <dcterms:created xsi:type="dcterms:W3CDTF">2003-05-25T16:35:18Z</dcterms:created>
  <dcterms:modified xsi:type="dcterms:W3CDTF">2011-06-25T21:35:26Z</dcterms:modified>
</cp:coreProperties>
</file>