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7" r:id="rId2"/>
    <p:sldId id="277" r:id="rId3"/>
    <p:sldId id="274" r:id="rId4"/>
    <p:sldId id="276" r:id="rId5"/>
    <p:sldId id="279" r:id="rId6"/>
    <p:sldId id="280" r:id="rId7"/>
    <p:sldId id="281" r:id="rId8"/>
    <p:sldId id="282" r:id="rId9"/>
    <p:sldId id="278" r:id="rId10"/>
    <p:sldId id="275" r:id="rId11"/>
    <p:sldId id="284" r:id="rId12"/>
    <p:sldId id="285" r:id="rId13"/>
    <p:sldId id="283" r:id="rId14"/>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293" autoAdjust="0"/>
    <p:restoredTop sz="94660"/>
  </p:normalViewPr>
  <p:slideViewPr>
    <p:cSldViewPr>
      <p:cViewPr>
        <p:scale>
          <a:sx n="114" d="100"/>
          <a:sy n="114" d="100"/>
        </p:scale>
        <p:origin x="-936" y="-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06FFA6C1-19DC-4011-8CDA-EE95D6FC631A}" type="slidenum">
              <a:rPr lang="en-US"/>
              <a:pPr>
                <a:defRPr/>
              </a:pPr>
              <a:t>‹#›</a:t>
            </a:fld>
            <a:endParaRPr lang="en-US"/>
          </a:p>
        </p:txBody>
      </p:sp>
    </p:spTree>
    <p:extLst>
      <p:ext uri="{BB962C8B-B14F-4D97-AF65-F5344CB8AC3E}">
        <p14:creationId xmlns:p14="http://schemas.microsoft.com/office/powerpoint/2010/main" val="7352433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6DF6E5EA-F689-45DB-8727-E87546F13E5C}" type="slidenum">
              <a:rPr lang="en-US"/>
              <a:pPr>
                <a:defRPr/>
              </a:pPr>
              <a:t>‹#›</a:t>
            </a:fld>
            <a:endParaRPr lang="en-US"/>
          </a:p>
        </p:txBody>
      </p:sp>
    </p:spTree>
    <p:extLst>
      <p:ext uri="{BB962C8B-B14F-4D97-AF65-F5344CB8AC3E}">
        <p14:creationId xmlns:p14="http://schemas.microsoft.com/office/powerpoint/2010/main" val="40202031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4AB9C285-98C2-4721-9499-B7A06CDA0F89}" type="slidenum">
              <a:rPr lang="en-US"/>
              <a:pPr>
                <a:defRPr/>
              </a:pPr>
              <a:t>‹#›</a:t>
            </a:fld>
            <a:endParaRPr lang="en-US"/>
          </a:p>
        </p:txBody>
      </p:sp>
    </p:spTree>
    <p:extLst>
      <p:ext uri="{BB962C8B-B14F-4D97-AF65-F5344CB8AC3E}">
        <p14:creationId xmlns:p14="http://schemas.microsoft.com/office/powerpoint/2010/main" val="5084281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C56015DB-0F23-4A5C-AC8F-ABF742318814}" type="slidenum">
              <a:rPr lang="en-US"/>
              <a:pPr>
                <a:defRPr/>
              </a:pPr>
              <a:t>‹#›</a:t>
            </a:fld>
            <a:endParaRPr lang="en-US"/>
          </a:p>
        </p:txBody>
      </p:sp>
    </p:spTree>
    <p:extLst>
      <p:ext uri="{BB962C8B-B14F-4D97-AF65-F5344CB8AC3E}">
        <p14:creationId xmlns:p14="http://schemas.microsoft.com/office/powerpoint/2010/main" val="9710552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1E04E8C3-D392-4E37-9DBC-17D74397061F}" type="slidenum">
              <a:rPr lang="en-US"/>
              <a:pPr>
                <a:defRPr/>
              </a:pPr>
              <a:t>‹#›</a:t>
            </a:fld>
            <a:endParaRPr lang="en-US"/>
          </a:p>
        </p:txBody>
      </p:sp>
    </p:spTree>
    <p:extLst>
      <p:ext uri="{BB962C8B-B14F-4D97-AF65-F5344CB8AC3E}">
        <p14:creationId xmlns:p14="http://schemas.microsoft.com/office/powerpoint/2010/main" val="30279625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0D9AC173-A5B2-4690-981A-7E5432007F19}" type="slidenum">
              <a:rPr lang="en-US"/>
              <a:pPr>
                <a:defRPr/>
              </a:pPr>
              <a:t>‹#›</a:t>
            </a:fld>
            <a:endParaRPr lang="en-US"/>
          </a:p>
        </p:txBody>
      </p:sp>
    </p:spTree>
    <p:extLst>
      <p:ext uri="{BB962C8B-B14F-4D97-AF65-F5344CB8AC3E}">
        <p14:creationId xmlns:p14="http://schemas.microsoft.com/office/powerpoint/2010/main" val="1047380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ECB2D586-0AD5-40E7-8E7D-4A1A0ACD1304}" type="slidenum">
              <a:rPr lang="en-US"/>
              <a:pPr>
                <a:defRPr/>
              </a:pPr>
              <a:t>‹#›</a:t>
            </a:fld>
            <a:endParaRPr lang="en-US"/>
          </a:p>
        </p:txBody>
      </p:sp>
    </p:spTree>
    <p:extLst>
      <p:ext uri="{BB962C8B-B14F-4D97-AF65-F5344CB8AC3E}">
        <p14:creationId xmlns:p14="http://schemas.microsoft.com/office/powerpoint/2010/main" val="27617202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10E2A2D7-4EB5-41CE-8D07-81A361C35163}" type="slidenum">
              <a:rPr lang="en-US"/>
              <a:pPr>
                <a:defRPr/>
              </a:pPr>
              <a:t>‹#›</a:t>
            </a:fld>
            <a:endParaRPr lang="en-US"/>
          </a:p>
        </p:txBody>
      </p:sp>
    </p:spTree>
    <p:extLst>
      <p:ext uri="{BB962C8B-B14F-4D97-AF65-F5344CB8AC3E}">
        <p14:creationId xmlns:p14="http://schemas.microsoft.com/office/powerpoint/2010/main" val="3131848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DD5EBD24-D6D8-470A-9BAC-F45475637741}" type="slidenum">
              <a:rPr lang="en-US"/>
              <a:pPr>
                <a:defRPr/>
              </a:pPr>
              <a:t>‹#›</a:t>
            </a:fld>
            <a:endParaRPr lang="en-US"/>
          </a:p>
        </p:txBody>
      </p:sp>
    </p:spTree>
    <p:extLst>
      <p:ext uri="{BB962C8B-B14F-4D97-AF65-F5344CB8AC3E}">
        <p14:creationId xmlns:p14="http://schemas.microsoft.com/office/powerpoint/2010/main" val="37292932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19BBB706-64BC-4B47-B9CC-A49D3BF606ED}" type="slidenum">
              <a:rPr lang="en-US"/>
              <a:pPr>
                <a:defRPr/>
              </a:pPr>
              <a:t>‹#›</a:t>
            </a:fld>
            <a:endParaRPr lang="en-US"/>
          </a:p>
        </p:txBody>
      </p:sp>
    </p:spTree>
    <p:extLst>
      <p:ext uri="{BB962C8B-B14F-4D97-AF65-F5344CB8AC3E}">
        <p14:creationId xmlns:p14="http://schemas.microsoft.com/office/powerpoint/2010/main" val="20993840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6A5E8674-9380-4E1C-9151-346695BA5FAF}" type="slidenum">
              <a:rPr lang="en-US"/>
              <a:pPr>
                <a:defRPr/>
              </a:pPr>
              <a:t>‹#›</a:t>
            </a:fld>
            <a:endParaRPr lang="en-US"/>
          </a:p>
        </p:txBody>
      </p:sp>
    </p:spTree>
    <p:extLst>
      <p:ext uri="{BB962C8B-B14F-4D97-AF65-F5344CB8AC3E}">
        <p14:creationId xmlns:p14="http://schemas.microsoft.com/office/powerpoint/2010/main" val="4107783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a:defRPr/>
            </a:pPr>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a:defRPr/>
            </a:pPr>
            <a:fld id="{EF4C71AB-242C-42EE-A0E1-C61BCE95FC9C}"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a:xfrm>
            <a:off x="0" y="6553200"/>
            <a:ext cx="5486400" cy="304800"/>
          </a:xfrm>
        </p:spPr>
        <p:txBody>
          <a:bodyPr/>
          <a:lstStyle/>
          <a:p>
            <a:pPr algn="l" eaLnBrk="1"/>
            <a:r>
              <a:rPr lang="zh-TW" altLang="en-US" sz="1400" dirty="0">
                <a:solidFill>
                  <a:srgbClr val="FFC000"/>
                </a:solidFill>
                <a:latin typeface="Times New Roman" pitchFamily="18" charset="0"/>
                <a:ea typeface="標楷體" pitchFamily="65" charset="-120"/>
                <a:cs typeface="Times New Roman" pitchFamily="18" charset="0"/>
              </a:rPr>
              <a:t>只有祂知道</a:t>
            </a:r>
            <a:r>
              <a:rPr lang="en-US" altLang="zh-TW" sz="1400" b="1" dirty="0" smtClean="0">
                <a:solidFill>
                  <a:srgbClr val="FFC000"/>
                </a:solidFill>
                <a:ea typeface="DFKai-SB" pitchFamily="65" charset="-120"/>
              </a:rPr>
              <a:t>- </a:t>
            </a:r>
            <a:r>
              <a:rPr lang="en-US" altLang="zh-TW" sz="1400" b="1" dirty="0" smtClean="0">
                <a:solidFill>
                  <a:srgbClr val="FFC000"/>
                </a:solidFill>
                <a:ea typeface="DFKai-SB" pitchFamily="65" charset="-120"/>
              </a:rPr>
              <a:t>1</a:t>
            </a:r>
            <a:endParaRPr lang="en-US" sz="1400" b="1" dirty="0" smtClean="0">
              <a:solidFill>
                <a:srgbClr val="FFC000"/>
              </a:solidFill>
              <a:ea typeface="DFKai-SB" pitchFamily="65" charset="-120"/>
              <a:cs typeface="Times New Roman" pitchFamily="18" charset="0"/>
            </a:endParaRPr>
          </a:p>
        </p:txBody>
      </p:sp>
      <p:sp>
        <p:nvSpPr>
          <p:cNvPr id="2051" name="Rectangle 3"/>
          <p:cNvSpPr>
            <a:spLocks noGrp="1" noChangeArrowheads="1"/>
          </p:cNvSpPr>
          <p:nvPr>
            <p:ph type="body" idx="1"/>
          </p:nvPr>
        </p:nvSpPr>
        <p:spPr>
          <a:xfrm>
            <a:off x="457200" y="304800"/>
            <a:ext cx="8229600" cy="5932488"/>
          </a:xfrm>
        </p:spPr>
        <p:txBody>
          <a:bodyPr/>
          <a:lstStyle/>
          <a:p>
            <a:pPr algn="ctr" eaLnBrk="1">
              <a:buFontTx/>
              <a:buNone/>
            </a:pPr>
            <a:r>
              <a:rPr lang="zh-TW" altLang="en-US" dirty="0">
                <a:solidFill>
                  <a:srgbClr val="FFC000"/>
                </a:solidFill>
                <a:latin typeface="Times New Roman" pitchFamily="18" charset="0"/>
                <a:ea typeface="標楷體" pitchFamily="65" charset="-120"/>
                <a:cs typeface="Times New Roman" pitchFamily="18" charset="0"/>
              </a:rPr>
              <a:t>我望著顆顆星斗種種疑難就湧上心頭</a:t>
            </a:r>
            <a:r>
              <a:rPr lang="en-US" dirty="0">
                <a:solidFill>
                  <a:srgbClr val="FFC000"/>
                </a:solidFill>
                <a:latin typeface="Times New Roman" pitchFamily="18" charset="0"/>
                <a:ea typeface="標楷體" pitchFamily="65" charset="-120"/>
                <a:cs typeface="Times New Roman" pitchFamily="18" charset="0"/>
              </a:rPr>
              <a:t>,</a:t>
            </a:r>
          </a:p>
          <a:p>
            <a:pPr algn="ctr" eaLnBrk="1">
              <a:buFontTx/>
              <a:buNone/>
            </a:pPr>
            <a:r>
              <a:rPr lang="en-US" dirty="0">
                <a:solidFill>
                  <a:srgbClr val="FFC000"/>
                </a:solidFill>
                <a:latin typeface="Times New Roman" pitchFamily="18" charset="0"/>
                <a:ea typeface="標楷體" pitchFamily="65" charset="-120"/>
                <a:cs typeface="Times New Roman" pitchFamily="18" charset="0"/>
              </a:rPr>
              <a:t> </a:t>
            </a:r>
            <a:r>
              <a:rPr lang="zh-TW" altLang="en-US" dirty="0">
                <a:solidFill>
                  <a:srgbClr val="FFC000"/>
                </a:solidFill>
                <a:latin typeface="Times New Roman" pitchFamily="18" charset="0"/>
                <a:ea typeface="標楷體" pitchFamily="65" charset="-120"/>
                <a:cs typeface="Times New Roman" pitchFamily="18" charset="0"/>
              </a:rPr>
              <a:t>天理精深實在是難測透</a:t>
            </a:r>
            <a:r>
              <a:rPr lang="en-US" dirty="0">
                <a:solidFill>
                  <a:srgbClr val="FFC000"/>
                </a:solidFill>
                <a:latin typeface="Times New Roman" pitchFamily="18" charset="0"/>
                <a:ea typeface="標楷體" pitchFamily="65" charset="-120"/>
                <a:cs typeface="Times New Roman" pitchFamily="18" charset="0"/>
              </a:rPr>
              <a:t>.</a:t>
            </a:r>
          </a:p>
          <a:p>
            <a:pPr algn="ctr" eaLnBrk="1">
              <a:buFontTx/>
              <a:buNone/>
            </a:pPr>
            <a:r>
              <a:rPr lang="zh-TW" altLang="en-US" dirty="0">
                <a:solidFill>
                  <a:srgbClr val="FFC000"/>
                </a:solidFill>
                <a:latin typeface="Times New Roman" pitchFamily="18" charset="0"/>
                <a:ea typeface="標楷體" pitchFamily="65" charset="-120"/>
                <a:cs typeface="Times New Roman" pitchFamily="18" charset="0"/>
              </a:rPr>
              <a:t>但天父用祂的手在穹蒼安置眾星宿</a:t>
            </a:r>
            <a:endParaRPr lang="en-US" dirty="0">
              <a:solidFill>
                <a:srgbClr val="FFC000"/>
              </a:solidFill>
              <a:latin typeface="Times New Roman" pitchFamily="18" charset="0"/>
              <a:ea typeface="標楷體" pitchFamily="65" charset="-120"/>
              <a:cs typeface="Times New Roman" pitchFamily="18" charset="0"/>
            </a:endParaRPr>
          </a:p>
          <a:p>
            <a:pPr algn="ctr" eaLnBrk="1">
              <a:buFontTx/>
              <a:buNone/>
            </a:pPr>
            <a:r>
              <a:rPr lang="zh-TW" altLang="en-US" dirty="0">
                <a:solidFill>
                  <a:srgbClr val="FFC000"/>
                </a:solidFill>
                <a:latin typeface="Times New Roman" pitchFamily="18" charset="0"/>
                <a:ea typeface="標楷體" pitchFamily="65" charset="-120"/>
                <a:cs typeface="Times New Roman" pitchFamily="18" charset="0"/>
              </a:rPr>
              <a:t>必然早有遠慮和深謀</a:t>
            </a:r>
            <a:r>
              <a:rPr lang="en-US" dirty="0">
                <a:solidFill>
                  <a:srgbClr val="FFC000"/>
                </a:solidFill>
                <a:latin typeface="Times New Roman" pitchFamily="18" charset="0"/>
                <a:ea typeface="標楷體" pitchFamily="65" charset="-120"/>
                <a:cs typeface="Times New Roman" pitchFamily="18" charset="0"/>
              </a:rPr>
              <a:t>.</a:t>
            </a:r>
          </a:p>
          <a:p>
            <a:pPr algn="ctr" eaLnBrk="1">
              <a:buFontTx/>
              <a:buNone/>
            </a:pPr>
            <a:r>
              <a:rPr lang="zh-TW" altLang="en-US" dirty="0">
                <a:solidFill>
                  <a:srgbClr val="FFC000"/>
                </a:solidFill>
                <a:latin typeface="Times New Roman" pitchFamily="18" charset="0"/>
                <a:ea typeface="標楷體" pitchFamily="65" charset="-120"/>
                <a:cs typeface="Times New Roman" pitchFamily="18" charset="0"/>
              </a:rPr>
              <a:t>只有祂知道這一切隱秘深奧</a:t>
            </a:r>
            <a:r>
              <a:rPr lang="en-US" dirty="0">
                <a:solidFill>
                  <a:srgbClr val="FFC000"/>
                </a:solidFill>
                <a:latin typeface="Times New Roman" pitchFamily="18" charset="0"/>
                <a:ea typeface="標楷體" pitchFamily="65" charset="-120"/>
                <a:cs typeface="Times New Roman" pitchFamily="18" charset="0"/>
              </a:rPr>
              <a:t>.</a:t>
            </a:r>
          </a:p>
          <a:p>
            <a:pPr algn="ctr" eaLnBrk="1">
              <a:buFontTx/>
              <a:buNone/>
            </a:pPr>
            <a:r>
              <a:rPr lang="zh-TW" altLang="en-US" dirty="0">
                <a:solidFill>
                  <a:srgbClr val="FFC000"/>
                </a:solidFill>
                <a:latin typeface="Times New Roman" pitchFamily="18" charset="0"/>
                <a:ea typeface="標楷體" pitchFamily="65" charset="-120"/>
                <a:cs typeface="Times New Roman" pitchFamily="18" charset="0"/>
              </a:rPr>
              <a:t>我不怕那黑夜當燈火殘了</a:t>
            </a:r>
            <a:r>
              <a:rPr lang="en-US" dirty="0">
                <a:solidFill>
                  <a:srgbClr val="FFC000"/>
                </a:solidFill>
                <a:latin typeface="Times New Roman" pitchFamily="18" charset="0"/>
                <a:ea typeface="標楷體" pitchFamily="65" charset="-120"/>
                <a:cs typeface="Times New Roman" pitchFamily="18" charset="0"/>
              </a:rPr>
              <a:t>.</a:t>
            </a:r>
          </a:p>
          <a:p>
            <a:pPr algn="ctr" eaLnBrk="1">
              <a:buFontTx/>
              <a:buNone/>
            </a:pPr>
            <a:r>
              <a:rPr lang="zh-TW" altLang="en-US" dirty="0">
                <a:solidFill>
                  <a:srgbClr val="FFC000"/>
                </a:solidFill>
                <a:latin typeface="Times New Roman" pitchFamily="18" charset="0"/>
                <a:ea typeface="標楷體" pitchFamily="65" charset="-120"/>
                <a:cs typeface="Times New Roman" pitchFamily="18" charset="0"/>
              </a:rPr>
              <a:t>雖然明天很難逆料</a:t>
            </a:r>
            <a:r>
              <a:rPr lang="en-US" dirty="0">
                <a:solidFill>
                  <a:srgbClr val="FFC000"/>
                </a:solidFill>
                <a:latin typeface="Times New Roman" pitchFamily="18" charset="0"/>
                <a:ea typeface="標楷體" pitchFamily="65" charset="-120"/>
                <a:cs typeface="Times New Roman" pitchFamily="18" charset="0"/>
              </a:rPr>
              <a:t>,</a:t>
            </a:r>
            <a:r>
              <a:rPr lang="zh-TW" altLang="en-US" dirty="0">
                <a:solidFill>
                  <a:srgbClr val="FFC000"/>
                </a:solidFill>
                <a:latin typeface="Times New Roman" pitchFamily="18" charset="0"/>
                <a:ea typeface="標楷體" pitchFamily="65" charset="-120"/>
                <a:cs typeface="Times New Roman" pitchFamily="18" charset="0"/>
              </a:rPr>
              <a:t>但明天有祂在引導</a:t>
            </a:r>
            <a:r>
              <a:rPr lang="en-US" dirty="0">
                <a:solidFill>
                  <a:srgbClr val="FFC000"/>
                </a:solidFill>
                <a:latin typeface="Times New Roman" pitchFamily="18" charset="0"/>
                <a:ea typeface="標楷體" pitchFamily="65" charset="-120"/>
                <a:cs typeface="Times New Roman" pitchFamily="18" charset="0"/>
              </a:rPr>
              <a:t>;</a:t>
            </a:r>
          </a:p>
          <a:p>
            <a:pPr algn="ctr" eaLnBrk="1">
              <a:buFontTx/>
              <a:buNone/>
            </a:pPr>
            <a:r>
              <a:rPr lang="zh-TW" altLang="en-US" dirty="0">
                <a:solidFill>
                  <a:srgbClr val="FFC000"/>
                </a:solidFill>
                <a:latin typeface="Times New Roman" pitchFamily="18" charset="0"/>
                <a:ea typeface="標楷體" pitchFamily="65" charset="-120"/>
                <a:cs typeface="Times New Roman" pitchFamily="18" charset="0"/>
              </a:rPr>
              <a:t>這個奧秘只有祂知道</a:t>
            </a:r>
            <a:r>
              <a:rPr lang="en-US" dirty="0">
                <a:solidFill>
                  <a:srgbClr val="FFC000"/>
                </a:solidFill>
                <a:latin typeface="Times New Roman" pitchFamily="18" charset="0"/>
                <a:ea typeface="標楷體" pitchFamily="65" charset="-120"/>
                <a:cs typeface="Times New Roman" pitchFamily="18" charset="0"/>
              </a:rPr>
              <a:t>.</a:t>
            </a:r>
          </a:p>
        </p:txBody>
      </p:sp>
    </p:spTree>
    <p:extLst>
      <p:ext uri="{BB962C8B-B14F-4D97-AF65-F5344CB8AC3E}">
        <p14:creationId xmlns:p14="http://schemas.microsoft.com/office/powerpoint/2010/main" val="3064687631"/>
      </p:ext>
    </p:extLst>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a:xfrm>
            <a:off x="0" y="6553200"/>
            <a:ext cx="5486400" cy="304800"/>
          </a:xfrm>
        </p:spPr>
        <p:txBody>
          <a:bodyPr/>
          <a:lstStyle/>
          <a:p>
            <a:pPr algn="l" eaLnBrk="1"/>
            <a:r>
              <a:rPr lang="zh-TW" altLang="en-US" sz="1400" dirty="0">
                <a:solidFill>
                  <a:srgbClr val="FFC000"/>
                </a:solidFill>
                <a:latin typeface="DFKai-SB" pitchFamily="65" charset="-120"/>
                <a:ea typeface="DFKai-SB" pitchFamily="65" charset="-120"/>
              </a:rPr>
              <a:t>我深信在那各各他山</a:t>
            </a:r>
            <a:r>
              <a:rPr lang="zh-TW" altLang="en-US" sz="1400" dirty="0" smtClean="0">
                <a:solidFill>
                  <a:srgbClr val="FFC000"/>
                </a:solidFill>
                <a:latin typeface="DFKai-SB" pitchFamily="65" charset="-120"/>
                <a:ea typeface="DFKai-SB" pitchFamily="65" charset="-120"/>
              </a:rPr>
              <a:t>頂 </a:t>
            </a:r>
            <a:r>
              <a:rPr lang="en-US" altLang="zh-TW" sz="1400" b="1" dirty="0" smtClean="0">
                <a:solidFill>
                  <a:srgbClr val="FFC000"/>
                </a:solidFill>
                <a:ea typeface="DFKai-SB" pitchFamily="65" charset="-120"/>
              </a:rPr>
              <a:t>- </a:t>
            </a:r>
            <a:r>
              <a:rPr lang="en-US" altLang="zh-TW" sz="1400" b="1" dirty="0" smtClean="0">
                <a:solidFill>
                  <a:srgbClr val="FFC000"/>
                </a:solidFill>
                <a:ea typeface="DFKai-SB" pitchFamily="65" charset="-120"/>
              </a:rPr>
              <a:t>1</a:t>
            </a:r>
            <a:endParaRPr lang="en-US" sz="1400" b="1" dirty="0" smtClean="0">
              <a:solidFill>
                <a:srgbClr val="FFC000"/>
              </a:solidFill>
              <a:ea typeface="DFKai-SB" pitchFamily="65" charset="-120"/>
              <a:cs typeface="Times New Roman" pitchFamily="18" charset="0"/>
            </a:endParaRPr>
          </a:p>
        </p:txBody>
      </p:sp>
      <p:sp>
        <p:nvSpPr>
          <p:cNvPr id="2051" name="Rectangle 3"/>
          <p:cNvSpPr>
            <a:spLocks noGrp="1" noChangeArrowheads="1"/>
          </p:cNvSpPr>
          <p:nvPr>
            <p:ph type="body" idx="1"/>
          </p:nvPr>
        </p:nvSpPr>
        <p:spPr>
          <a:xfrm>
            <a:off x="457200" y="304800"/>
            <a:ext cx="8229600" cy="5932488"/>
          </a:xfrm>
        </p:spPr>
        <p:txBody>
          <a:bodyPr/>
          <a:lstStyle/>
          <a:p>
            <a:pPr marL="0" indent="0" algn="ctr">
              <a:buNone/>
            </a:pPr>
            <a:r>
              <a:rPr lang="zh-TW" altLang="en-US" sz="3600" dirty="0" smtClean="0">
                <a:solidFill>
                  <a:srgbClr val="FFC000"/>
                </a:solidFill>
                <a:latin typeface="DFKai-SB" pitchFamily="65" charset="-120"/>
                <a:ea typeface="DFKai-SB" pitchFamily="65" charset="-120"/>
              </a:rPr>
              <a:t>人</a:t>
            </a:r>
            <a:r>
              <a:rPr lang="zh-TW" altLang="en-US" sz="3600" dirty="0">
                <a:solidFill>
                  <a:srgbClr val="FFC000"/>
                </a:solidFill>
                <a:latin typeface="DFKai-SB" pitchFamily="65" charset="-120"/>
                <a:ea typeface="DFKai-SB" pitchFamily="65" charset="-120"/>
              </a:rPr>
              <a:t>一生在世如客旅轉眼逝去，</a:t>
            </a:r>
            <a:br>
              <a:rPr lang="zh-TW" altLang="en-US" sz="3600" dirty="0">
                <a:solidFill>
                  <a:srgbClr val="FFC000"/>
                </a:solidFill>
                <a:latin typeface="DFKai-SB" pitchFamily="65" charset="-120"/>
                <a:ea typeface="DFKai-SB" pitchFamily="65" charset="-120"/>
              </a:rPr>
            </a:br>
            <a:r>
              <a:rPr lang="zh-TW" altLang="en-US" sz="3600" dirty="0">
                <a:solidFill>
                  <a:srgbClr val="FFC000"/>
                </a:solidFill>
                <a:latin typeface="DFKai-SB" pitchFamily="65" charset="-120"/>
                <a:ea typeface="DFKai-SB" pitchFamily="65" charset="-120"/>
              </a:rPr>
              <a:t>世上並無一處能久留；</a:t>
            </a:r>
            <a:br>
              <a:rPr lang="zh-TW" altLang="en-US" sz="3600" dirty="0">
                <a:solidFill>
                  <a:srgbClr val="FFC000"/>
                </a:solidFill>
                <a:latin typeface="DFKai-SB" pitchFamily="65" charset="-120"/>
                <a:ea typeface="DFKai-SB" pitchFamily="65" charset="-120"/>
              </a:rPr>
            </a:br>
            <a:r>
              <a:rPr lang="zh-TW" altLang="en-US" sz="3600" dirty="0">
                <a:solidFill>
                  <a:srgbClr val="FFC000"/>
                </a:solidFill>
                <a:latin typeface="DFKai-SB" pitchFamily="65" charset="-120"/>
                <a:ea typeface="DFKai-SB" pitchFamily="65" charset="-120"/>
              </a:rPr>
              <a:t>雖然有名利財寶一生在追求，</a:t>
            </a:r>
            <a:br>
              <a:rPr lang="zh-TW" altLang="en-US" sz="3600" dirty="0">
                <a:solidFill>
                  <a:srgbClr val="FFC000"/>
                </a:solidFill>
                <a:latin typeface="DFKai-SB" pitchFamily="65" charset="-120"/>
                <a:ea typeface="DFKai-SB" pitchFamily="65" charset="-120"/>
              </a:rPr>
            </a:br>
            <a:r>
              <a:rPr lang="zh-TW" altLang="en-US" sz="3600" dirty="0">
                <a:solidFill>
                  <a:srgbClr val="FFC000"/>
                </a:solidFill>
                <a:latin typeface="DFKai-SB" pitchFamily="65" charset="-120"/>
                <a:ea typeface="DFKai-SB" pitchFamily="65" charset="-120"/>
              </a:rPr>
              <a:t>但不能使我永遠擁有。</a:t>
            </a:r>
            <a:br>
              <a:rPr lang="zh-TW" altLang="en-US" sz="3600" dirty="0">
                <a:solidFill>
                  <a:srgbClr val="FFC000"/>
                </a:solidFill>
                <a:latin typeface="DFKai-SB" pitchFamily="65" charset="-120"/>
                <a:ea typeface="DFKai-SB" pitchFamily="65" charset="-120"/>
              </a:rPr>
            </a:br>
            <a:r>
              <a:rPr lang="zh-TW" altLang="en-US" sz="3600" dirty="0">
                <a:solidFill>
                  <a:srgbClr val="FFC000"/>
                </a:solidFill>
                <a:latin typeface="DFKai-SB" pitchFamily="65" charset="-120"/>
                <a:ea typeface="DFKai-SB" pitchFamily="65" charset="-120"/>
              </a:rPr>
              <a:t/>
            </a:r>
            <a:br>
              <a:rPr lang="zh-TW" altLang="en-US" sz="3600" dirty="0">
                <a:solidFill>
                  <a:srgbClr val="FFC000"/>
                </a:solidFill>
                <a:latin typeface="DFKai-SB" pitchFamily="65" charset="-120"/>
                <a:ea typeface="DFKai-SB" pitchFamily="65" charset="-120"/>
              </a:rPr>
            </a:br>
            <a:r>
              <a:rPr lang="zh-TW" altLang="en-US" sz="3600" dirty="0">
                <a:solidFill>
                  <a:srgbClr val="FFC000"/>
                </a:solidFill>
                <a:latin typeface="DFKai-SB" pitchFamily="65" charset="-120"/>
                <a:ea typeface="DFKai-SB" pitchFamily="65" charset="-120"/>
              </a:rPr>
              <a:t>我深信在那各各他山</a:t>
            </a:r>
            <a:r>
              <a:rPr lang="zh-TW" altLang="en-US" sz="3600" dirty="0" smtClean="0">
                <a:solidFill>
                  <a:srgbClr val="FFC000"/>
                </a:solidFill>
                <a:latin typeface="DFKai-SB" pitchFamily="65" charset="-120"/>
                <a:ea typeface="DFKai-SB" pitchFamily="65" charset="-120"/>
              </a:rPr>
              <a:t>頂</a:t>
            </a:r>
            <a:endParaRPr lang="en-US" altLang="zh-TW" sz="3600" dirty="0" smtClean="0">
              <a:solidFill>
                <a:srgbClr val="FFC000"/>
              </a:solidFill>
              <a:latin typeface="DFKai-SB" pitchFamily="65" charset="-120"/>
              <a:ea typeface="DFKai-SB" pitchFamily="65" charset="-120"/>
            </a:endParaRPr>
          </a:p>
          <a:p>
            <a:pPr marL="0" indent="0" algn="ctr">
              <a:buNone/>
            </a:pPr>
            <a:r>
              <a:rPr lang="zh-TW" altLang="en-US" sz="3600" dirty="0" smtClean="0">
                <a:solidFill>
                  <a:srgbClr val="FFC000"/>
                </a:solidFill>
                <a:latin typeface="DFKai-SB" pitchFamily="65" charset="-120"/>
                <a:ea typeface="DFKai-SB" pitchFamily="65" charset="-120"/>
              </a:rPr>
              <a:t>我</a:t>
            </a:r>
            <a:r>
              <a:rPr lang="zh-TW" altLang="en-US" sz="3600" dirty="0">
                <a:solidFill>
                  <a:srgbClr val="FFC000"/>
                </a:solidFill>
                <a:latin typeface="DFKai-SB" pitchFamily="65" charset="-120"/>
                <a:ea typeface="DFKai-SB" pitchFamily="65" charset="-120"/>
              </a:rPr>
              <a:t>救主曾為我被掛；</a:t>
            </a:r>
            <a:br>
              <a:rPr lang="zh-TW" altLang="en-US" sz="3600" dirty="0">
                <a:solidFill>
                  <a:srgbClr val="FFC000"/>
                </a:solidFill>
                <a:latin typeface="DFKai-SB" pitchFamily="65" charset="-120"/>
                <a:ea typeface="DFKai-SB" pitchFamily="65" charset="-120"/>
              </a:rPr>
            </a:br>
            <a:r>
              <a:rPr lang="zh-TW" altLang="en-US" sz="3600" dirty="0">
                <a:solidFill>
                  <a:srgbClr val="FFC000"/>
                </a:solidFill>
                <a:latin typeface="DFKai-SB" pitchFamily="65" charset="-120"/>
                <a:ea typeface="DFKai-SB" pitchFamily="65" charset="-120"/>
              </a:rPr>
              <a:t>當歲月漸漸消失，世界成過去，</a:t>
            </a:r>
            <a:r>
              <a:rPr lang="zh-TW" altLang="en-US" sz="3600" dirty="0">
                <a:solidFill>
                  <a:srgbClr val="FFC000"/>
                </a:solidFill>
                <a:latin typeface="DFKai-SB" pitchFamily="65" charset="-120"/>
                <a:ea typeface="DFKai-SB" pitchFamily="65" charset="-120"/>
              </a:rPr>
              <a:t> </a:t>
            </a:r>
          </a:p>
          <a:p>
            <a:pPr marL="0" indent="0" algn="ctr">
              <a:buNone/>
            </a:pPr>
            <a:r>
              <a:rPr lang="zh-TW" altLang="en-US" sz="3600" dirty="0">
                <a:solidFill>
                  <a:srgbClr val="FFC000"/>
                </a:solidFill>
                <a:latin typeface="DFKai-SB" pitchFamily="65" charset="-120"/>
                <a:ea typeface="DFKai-SB" pitchFamily="65" charset="-120"/>
              </a:rPr>
              <a:t>我仍願倚靠古舊十架。</a:t>
            </a:r>
            <a:r>
              <a:rPr lang="zh-TW" altLang="en-US" sz="3600" dirty="0">
                <a:solidFill>
                  <a:srgbClr val="FFC000"/>
                </a:solidFill>
                <a:latin typeface="DFKai-SB" pitchFamily="65" charset="-120"/>
                <a:ea typeface="DFKai-SB" pitchFamily="65" charset="-120"/>
              </a:rPr>
              <a:t> </a:t>
            </a:r>
          </a:p>
          <a:p>
            <a:pPr marL="0" indent="0" algn="ctr">
              <a:buNone/>
            </a:pPr>
            <a:r>
              <a:rPr lang="zh-TW" altLang="en-US" sz="3600" dirty="0">
                <a:solidFill>
                  <a:srgbClr val="FFC000"/>
                </a:solidFill>
                <a:latin typeface="DFKai-SB" pitchFamily="65" charset="-120"/>
                <a:ea typeface="DFKai-SB" pitchFamily="65" charset="-120"/>
              </a:rPr>
              <a:t>　 </a:t>
            </a:r>
          </a:p>
          <a:p>
            <a:pPr marL="0" indent="0" algn="ctr">
              <a:buNone/>
            </a:pPr>
            <a:endParaRPr lang="zh-TW" altLang="en-US" sz="3600" dirty="0">
              <a:solidFill>
                <a:srgbClr val="FFC000"/>
              </a:solidFill>
              <a:latin typeface="DFKai-SB" pitchFamily="65" charset="-120"/>
              <a:ea typeface="DFKai-SB" pitchFamily="65" charset="-120"/>
            </a:endParaRPr>
          </a:p>
          <a:p>
            <a:pPr algn="ctr"/>
            <a:r>
              <a:rPr lang="zh-TW" altLang="en-US" sz="3600" dirty="0">
                <a:solidFill>
                  <a:srgbClr val="FFC000"/>
                </a:solidFill>
                <a:latin typeface="DFKai-SB" pitchFamily="65" charset="-120"/>
                <a:ea typeface="DFKai-SB" pitchFamily="65" charset="-120"/>
              </a:rPr>
              <a:t>我深信基督既為人受死十架，</a:t>
            </a:r>
            <a:br>
              <a:rPr lang="zh-TW" altLang="en-US" sz="3600" dirty="0">
                <a:solidFill>
                  <a:srgbClr val="FFC000"/>
                </a:solidFill>
                <a:latin typeface="DFKai-SB" pitchFamily="65" charset="-120"/>
                <a:ea typeface="DFKai-SB" pitchFamily="65" charset="-120"/>
              </a:rPr>
            </a:br>
            <a:r>
              <a:rPr lang="zh-TW" altLang="en-US" sz="3600" dirty="0">
                <a:solidFill>
                  <a:srgbClr val="FFC000"/>
                </a:solidFill>
                <a:latin typeface="DFKai-SB" pitchFamily="65" charset="-120"/>
                <a:ea typeface="DFKai-SB" pitchFamily="65" charset="-120"/>
              </a:rPr>
              <a:t>今日能使你生命改變；</a:t>
            </a:r>
            <a:br>
              <a:rPr lang="zh-TW" altLang="en-US" sz="3600" dirty="0">
                <a:solidFill>
                  <a:srgbClr val="FFC000"/>
                </a:solidFill>
                <a:latin typeface="DFKai-SB" pitchFamily="65" charset="-120"/>
                <a:ea typeface="DFKai-SB" pitchFamily="65" charset="-120"/>
              </a:rPr>
            </a:br>
            <a:r>
              <a:rPr lang="zh-TW" altLang="en-US" sz="3600" dirty="0">
                <a:solidFill>
                  <a:srgbClr val="FFC000"/>
                </a:solidFill>
                <a:latin typeface="DFKai-SB" pitchFamily="65" charset="-120"/>
                <a:ea typeface="DFKai-SB" pitchFamily="65" charset="-120"/>
              </a:rPr>
              <a:t>因為祂曾改變我，賜我新生命，</a:t>
            </a:r>
            <a:br>
              <a:rPr lang="zh-TW" altLang="en-US" sz="3600" dirty="0">
                <a:solidFill>
                  <a:srgbClr val="FFC000"/>
                </a:solidFill>
                <a:latin typeface="DFKai-SB" pitchFamily="65" charset="-120"/>
                <a:ea typeface="DFKai-SB" pitchFamily="65" charset="-120"/>
              </a:rPr>
            </a:br>
            <a:r>
              <a:rPr lang="zh-TW" altLang="en-US" sz="3600" dirty="0">
                <a:solidFill>
                  <a:srgbClr val="FFC000"/>
                </a:solidFill>
                <a:latin typeface="DFKai-SB" pitchFamily="65" charset="-120"/>
                <a:ea typeface="DFKai-SB" pitchFamily="65" charset="-120"/>
              </a:rPr>
              <a:t>我今願靠近十架身邊。</a:t>
            </a:r>
            <a:endParaRPr lang="zh-TW" altLang="en-US" sz="3600" dirty="0">
              <a:solidFill>
                <a:srgbClr val="FFC000"/>
              </a:solidFill>
              <a:latin typeface="DFKai-SB" pitchFamily="65" charset="-120"/>
              <a:ea typeface="DFKai-SB" pitchFamily="65" charset="-120"/>
            </a:endParaRPr>
          </a:p>
          <a:p>
            <a:pPr algn="ctr"/>
            <a:r>
              <a:rPr lang="zh-TW" altLang="en-US" sz="3600" dirty="0">
                <a:solidFill>
                  <a:srgbClr val="FFC000"/>
                </a:solidFill>
                <a:latin typeface="DFKai-SB" pitchFamily="65" charset="-120"/>
                <a:ea typeface="DFKai-SB" pitchFamily="65" charset="-120"/>
              </a:rPr>
              <a:t>　</a:t>
            </a:r>
          </a:p>
          <a:p>
            <a:pPr algn="ctr"/>
            <a:r>
              <a:rPr lang="zh-TW" altLang="en-US" sz="3600" dirty="0">
                <a:solidFill>
                  <a:srgbClr val="FFC000"/>
                </a:solidFill>
                <a:latin typeface="DFKai-SB" pitchFamily="65" charset="-120"/>
                <a:ea typeface="DFKai-SB" pitchFamily="65" charset="-120"/>
              </a:rPr>
              <a:t>我深信在那各各他山頂我救主曾為我被掛；</a:t>
            </a:r>
            <a:br>
              <a:rPr lang="zh-TW" altLang="en-US" sz="3600" dirty="0">
                <a:solidFill>
                  <a:srgbClr val="FFC000"/>
                </a:solidFill>
                <a:latin typeface="DFKai-SB" pitchFamily="65" charset="-120"/>
                <a:ea typeface="DFKai-SB" pitchFamily="65" charset="-120"/>
              </a:rPr>
            </a:br>
            <a:r>
              <a:rPr lang="zh-TW" altLang="en-US" sz="3600" dirty="0">
                <a:solidFill>
                  <a:srgbClr val="FFC000"/>
                </a:solidFill>
                <a:latin typeface="DFKai-SB" pitchFamily="65" charset="-120"/>
                <a:ea typeface="DFKai-SB" pitchFamily="65" charset="-120"/>
              </a:rPr>
              <a:t>當歲月漸漸消失，世界成過去，</a:t>
            </a:r>
            <a:endParaRPr lang="zh-TW" altLang="en-US" sz="3600" dirty="0">
              <a:solidFill>
                <a:srgbClr val="FFC000"/>
              </a:solidFill>
              <a:latin typeface="DFKai-SB" pitchFamily="65" charset="-120"/>
              <a:ea typeface="DFKai-SB" pitchFamily="65" charset="-120"/>
            </a:endParaRPr>
          </a:p>
          <a:p>
            <a:pPr algn="ctr"/>
            <a:r>
              <a:rPr lang="zh-TW" altLang="en-US" sz="3600" dirty="0">
                <a:solidFill>
                  <a:srgbClr val="FFC000"/>
                </a:solidFill>
                <a:latin typeface="DFKai-SB" pitchFamily="65" charset="-120"/>
                <a:ea typeface="DFKai-SB" pitchFamily="65" charset="-120"/>
              </a:rPr>
              <a:t>我仍願倚靠古舊十架。</a:t>
            </a:r>
            <a:r>
              <a:rPr lang="zh-TW" altLang="en-US" sz="3600" dirty="0">
                <a:solidFill>
                  <a:srgbClr val="FFC000"/>
                </a:solidFill>
                <a:latin typeface="DFKai-SB" pitchFamily="65" charset="-120"/>
                <a:ea typeface="DFKai-SB" pitchFamily="65" charset="-120"/>
              </a:rPr>
              <a:t> </a:t>
            </a:r>
          </a:p>
          <a:p>
            <a:pPr algn="ctr"/>
            <a:r>
              <a:rPr lang="zh-TW" altLang="en-US" sz="3600" dirty="0">
                <a:solidFill>
                  <a:srgbClr val="FFC000"/>
                </a:solidFill>
                <a:latin typeface="DFKai-SB" pitchFamily="65" charset="-120"/>
                <a:ea typeface="DFKai-SB" pitchFamily="65" charset="-120"/>
              </a:rPr>
              <a:t>　 </a:t>
            </a:r>
          </a:p>
          <a:p>
            <a:pPr algn="ctr"/>
            <a:r>
              <a:rPr lang="en-US" altLang="zh-TW" sz="3600" dirty="0">
                <a:solidFill>
                  <a:srgbClr val="FFC000"/>
                </a:solidFill>
                <a:latin typeface="DFKai-SB" pitchFamily="65" charset="-120"/>
                <a:ea typeface="DFKai-SB" pitchFamily="65" charset="-120"/>
              </a:rPr>
              <a:t>3)</a:t>
            </a:r>
            <a:r>
              <a:rPr lang="zh-TW" altLang="en-US" sz="3600" dirty="0">
                <a:solidFill>
                  <a:srgbClr val="FFC000"/>
                </a:solidFill>
                <a:latin typeface="DFKai-SB" pitchFamily="65" charset="-120"/>
                <a:ea typeface="DFKai-SB" pitchFamily="65" charset="-120"/>
              </a:rPr>
              <a:t> </a:t>
            </a:r>
          </a:p>
          <a:p>
            <a:pPr algn="ctr"/>
            <a:r>
              <a:rPr lang="zh-TW" altLang="en-US" sz="3600" dirty="0">
                <a:solidFill>
                  <a:srgbClr val="FFC000"/>
                </a:solidFill>
                <a:latin typeface="DFKai-SB" pitchFamily="65" charset="-120"/>
                <a:ea typeface="DFKai-SB" pitchFamily="65" charset="-120"/>
              </a:rPr>
              <a:t>我深信人生雖然如謎難測透，</a:t>
            </a:r>
            <a:br>
              <a:rPr lang="zh-TW" altLang="en-US" sz="3600" dirty="0">
                <a:solidFill>
                  <a:srgbClr val="FFC000"/>
                </a:solidFill>
                <a:latin typeface="DFKai-SB" pitchFamily="65" charset="-120"/>
                <a:ea typeface="DFKai-SB" pitchFamily="65" charset="-120"/>
              </a:rPr>
            </a:br>
            <a:r>
              <a:rPr lang="zh-TW" altLang="en-US" sz="3600" dirty="0">
                <a:solidFill>
                  <a:srgbClr val="FFC000"/>
                </a:solidFill>
                <a:latin typeface="DFKai-SB" pitchFamily="65" charset="-120"/>
                <a:ea typeface="DFKai-SB" pitchFamily="65" charset="-120"/>
              </a:rPr>
              <a:t>有一天這一切將結束；</a:t>
            </a:r>
            <a:br>
              <a:rPr lang="zh-TW" altLang="en-US" sz="3600" dirty="0">
                <a:solidFill>
                  <a:srgbClr val="FFC000"/>
                </a:solidFill>
                <a:latin typeface="DFKai-SB" pitchFamily="65" charset="-120"/>
                <a:ea typeface="DFKai-SB" pitchFamily="65" charset="-120"/>
              </a:rPr>
            </a:br>
            <a:r>
              <a:rPr lang="zh-TW" altLang="en-US" sz="3600" dirty="0">
                <a:solidFill>
                  <a:srgbClr val="FFC000"/>
                </a:solidFill>
                <a:latin typeface="DFKai-SB" pitchFamily="65" charset="-120"/>
                <a:ea typeface="DFKai-SB" pitchFamily="65" charset="-120"/>
              </a:rPr>
              <a:t>但因信我能得勝死亡與黑暗，</a:t>
            </a:r>
            <a:br>
              <a:rPr lang="zh-TW" altLang="en-US" sz="3600" dirty="0">
                <a:solidFill>
                  <a:srgbClr val="FFC000"/>
                </a:solidFill>
                <a:latin typeface="DFKai-SB" pitchFamily="65" charset="-120"/>
                <a:ea typeface="DFKai-SB" pitchFamily="65" charset="-120"/>
              </a:rPr>
            </a:br>
            <a:r>
              <a:rPr lang="zh-TW" altLang="en-US" sz="3600" dirty="0">
                <a:solidFill>
                  <a:srgbClr val="FFC000"/>
                </a:solidFill>
                <a:latin typeface="DFKai-SB" pitchFamily="65" charset="-120"/>
                <a:ea typeface="DFKai-SB" pitchFamily="65" charset="-120"/>
              </a:rPr>
              <a:t>到天家與我良友同住。</a:t>
            </a:r>
            <a:r>
              <a:rPr lang="zh-TW" altLang="en-US" sz="3600" dirty="0">
                <a:solidFill>
                  <a:srgbClr val="FFC000"/>
                </a:solidFill>
                <a:latin typeface="DFKai-SB" pitchFamily="65" charset="-120"/>
                <a:ea typeface="DFKai-SB" pitchFamily="65" charset="-120"/>
              </a:rPr>
              <a:t> </a:t>
            </a:r>
          </a:p>
          <a:p>
            <a:pPr algn="ctr"/>
            <a:r>
              <a:rPr lang="zh-TW" altLang="en-US" sz="3600" dirty="0">
                <a:solidFill>
                  <a:srgbClr val="FFC000"/>
                </a:solidFill>
                <a:latin typeface="DFKai-SB" pitchFamily="65" charset="-120"/>
                <a:ea typeface="DFKai-SB" pitchFamily="65" charset="-120"/>
              </a:rPr>
              <a:t>　 </a:t>
            </a:r>
          </a:p>
          <a:p>
            <a:pPr algn="ctr"/>
            <a:r>
              <a:rPr lang="zh-TW" altLang="en-US" sz="3600" dirty="0">
                <a:solidFill>
                  <a:srgbClr val="FFC000"/>
                </a:solidFill>
                <a:latin typeface="DFKai-SB" pitchFamily="65" charset="-120"/>
                <a:ea typeface="DFKai-SB" pitchFamily="65" charset="-120"/>
              </a:rPr>
              <a:t>我深信在那各各他山頂我救主曾為我被掛；</a:t>
            </a:r>
            <a:br>
              <a:rPr lang="zh-TW" altLang="en-US" sz="3600" dirty="0">
                <a:solidFill>
                  <a:srgbClr val="FFC000"/>
                </a:solidFill>
                <a:latin typeface="DFKai-SB" pitchFamily="65" charset="-120"/>
                <a:ea typeface="DFKai-SB" pitchFamily="65" charset="-120"/>
              </a:rPr>
            </a:br>
            <a:r>
              <a:rPr lang="zh-TW" altLang="en-US" sz="3600" dirty="0">
                <a:solidFill>
                  <a:srgbClr val="FFC000"/>
                </a:solidFill>
                <a:latin typeface="DFKai-SB" pitchFamily="65" charset="-120"/>
                <a:ea typeface="DFKai-SB" pitchFamily="65" charset="-120"/>
              </a:rPr>
              <a:t>當歲月漸漸消失，世界成過去，</a:t>
            </a:r>
            <a:r>
              <a:rPr lang="zh-TW" altLang="en-US" sz="3600" dirty="0">
                <a:solidFill>
                  <a:srgbClr val="FFC000"/>
                </a:solidFill>
                <a:latin typeface="DFKai-SB" pitchFamily="65" charset="-120"/>
                <a:ea typeface="DFKai-SB" pitchFamily="65" charset="-120"/>
              </a:rPr>
              <a:t> </a:t>
            </a:r>
          </a:p>
          <a:p>
            <a:pPr algn="ctr"/>
            <a:r>
              <a:rPr lang="zh-TW" altLang="en-US" sz="3600" dirty="0">
                <a:solidFill>
                  <a:srgbClr val="FFC000"/>
                </a:solidFill>
                <a:latin typeface="DFKai-SB" pitchFamily="65" charset="-120"/>
                <a:ea typeface="DFKai-SB" pitchFamily="65" charset="-120"/>
              </a:rPr>
              <a:t>我仍願倚靠古舊十架。</a:t>
            </a:r>
            <a:br>
              <a:rPr lang="zh-TW" altLang="en-US" sz="3600" dirty="0">
                <a:solidFill>
                  <a:srgbClr val="FFC000"/>
                </a:solidFill>
                <a:latin typeface="DFKai-SB" pitchFamily="65" charset="-120"/>
                <a:ea typeface="DFKai-SB" pitchFamily="65" charset="-120"/>
              </a:rPr>
            </a:br>
            <a:r>
              <a:rPr lang="zh-TW" altLang="en-US" sz="3600" dirty="0">
                <a:solidFill>
                  <a:srgbClr val="FFC000"/>
                </a:solidFill>
                <a:latin typeface="DFKai-SB" pitchFamily="65" charset="-120"/>
                <a:ea typeface="DFKai-SB" pitchFamily="65" charset="-120"/>
              </a:rPr>
              <a:t>　</a:t>
            </a:r>
            <a:endParaRPr lang="zh-TW" altLang="en-US" sz="3600" dirty="0">
              <a:solidFill>
                <a:srgbClr val="FFC000"/>
              </a:solidFill>
              <a:effectLst/>
              <a:latin typeface="DFKai-SB" pitchFamily="65" charset="-120"/>
              <a:ea typeface="DFKai-SB" pitchFamily="65" charset="-120"/>
            </a:endParaRPr>
          </a:p>
        </p:txBody>
      </p:sp>
    </p:spTree>
    <p:extLst>
      <p:ext uri="{BB962C8B-B14F-4D97-AF65-F5344CB8AC3E}">
        <p14:creationId xmlns:p14="http://schemas.microsoft.com/office/powerpoint/2010/main" val="1444384730"/>
      </p:ext>
    </p:extLst>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a:xfrm>
            <a:off x="0" y="6553200"/>
            <a:ext cx="5486400" cy="304800"/>
          </a:xfrm>
        </p:spPr>
        <p:txBody>
          <a:bodyPr/>
          <a:lstStyle/>
          <a:p>
            <a:pPr algn="l" eaLnBrk="1"/>
            <a:r>
              <a:rPr lang="zh-TW" altLang="en-US" sz="1400" dirty="0">
                <a:solidFill>
                  <a:srgbClr val="FFC000"/>
                </a:solidFill>
                <a:latin typeface="DFKai-SB" pitchFamily="65" charset="-120"/>
                <a:ea typeface="DFKai-SB" pitchFamily="65" charset="-120"/>
              </a:rPr>
              <a:t>我深信在那各各他山</a:t>
            </a:r>
            <a:r>
              <a:rPr lang="zh-TW" altLang="en-US" sz="1400" dirty="0" smtClean="0">
                <a:solidFill>
                  <a:srgbClr val="FFC000"/>
                </a:solidFill>
                <a:latin typeface="DFKai-SB" pitchFamily="65" charset="-120"/>
                <a:ea typeface="DFKai-SB" pitchFamily="65" charset="-120"/>
              </a:rPr>
              <a:t>頂 </a:t>
            </a:r>
            <a:r>
              <a:rPr lang="en-US" altLang="zh-TW" sz="1400" b="1" dirty="0" smtClean="0">
                <a:solidFill>
                  <a:srgbClr val="FFC000"/>
                </a:solidFill>
                <a:ea typeface="DFKai-SB" pitchFamily="65" charset="-120"/>
              </a:rPr>
              <a:t>- 2</a:t>
            </a:r>
            <a:endParaRPr lang="en-US" sz="1400" b="1" dirty="0" smtClean="0">
              <a:solidFill>
                <a:srgbClr val="FFC000"/>
              </a:solidFill>
              <a:ea typeface="DFKai-SB" pitchFamily="65" charset="-120"/>
              <a:cs typeface="Times New Roman" pitchFamily="18" charset="0"/>
            </a:endParaRPr>
          </a:p>
        </p:txBody>
      </p:sp>
      <p:sp>
        <p:nvSpPr>
          <p:cNvPr id="2051" name="Rectangle 3"/>
          <p:cNvSpPr>
            <a:spLocks noGrp="1" noChangeArrowheads="1"/>
          </p:cNvSpPr>
          <p:nvPr>
            <p:ph type="body" idx="1"/>
          </p:nvPr>
        </p:nvSpPr>
        <p:spPr>
          <a:xfrm>
            <a:off x="457200" y="304800"/>
            <a:ext cx="8229600" cy="5932488"/>
          </a:xfrm>
        </p:spPr>
        <p:txBody>
          <a:bodyPr/>
          <a:lstStyle/>
          <a:p>
            <a:pPr marL="0" indent="0" algn="ctr">
              <a:buNone/>
            </a:pPr>
            <a:r>
              <a:rPr lang="zh-TW" altLang="en-US" sz="3600" dirty="0" smtClean="0">
                <a:solidFill>
                  <a:srgbClr val="FFC000"/>
                </a:solidFill>
                <a:latin typeface="DFKai-SB" pitchFamily="65" charset="-120"/>
                <a:ea typeface="DFKai-SB" pitchFamily="65" charset="-120"/>
              </a:rPr>
              <a:t>我</a:t>
            </a:r>
            <a:r>
              <a:rPr lang="zh-TW" altLang="en-US" sz="3600" dirty="0">
                <a:solidFill>
                  <a:srgbClr val="FFC000"/>
                </a:solidFill>
                <a:latin typeface="DFKai-SB" pitchFamily="65" charset="-120"/>
                <a:ea typeface="DFKai-SB" pitchFamily="65" charset="-120"/>
              </a:rPr>
              <a:t>深信基督既為人受死十架，</a:t>
            </a:r>
            <a:br>
              <a:rPr lang="zh-TW" altLang="en-US" sz="3600" dirty="0">
                <a:solidFill>
                  <a:srgbClr val="FFC000"/>
                </a:solidFill>
                <a:latin typeface="DFKai-SB" pitchFamily="65" charset="-120"/>
                <a:ea typeface="DFKai-SB" pitchFamily="65" charset="-120"/>
              </a:rPr>
            </a:br>
            <a:r>
              <a:rPr lang="zh-TW" altLang="en-US" sz="3600" dirty="0">
                <a:solidFill>
                  <a:srgbClr val="FFC000"/>
                </a:solidFill>
                <a:latin typeface="DFKai-SB" pitchFamily="65" charset="-120"/>
                <a:ea typeface="DFKai-SB" pitchFamily="65" charset="-120"/>
              </a:rPr>
              <a:t>今日能使你生命改變；</a:t>
            </a:r>
            <a:br>
              <a:rPr lang="zh-TW" altLang="en-US" sz="3600" dirty="0">
                <a:solidFill>
                  <a:srgbClr val="FFC000"/>
                </a:solidFill>
                <a:latin typeface="DFKai-SB" pitchFamily="65" charset="-120"/>
                <a:ea typeface="DFKai-SB" pitchFamily="65" charset="-120"/>
              </a:rPr>
            </a:br>
            <a:r>
              <a:rPr lang="zh-TW" altLang="en-US" sz="3600" dirty="0">
                <a:solidFill>
                  <a:srgbClr val="FFC000"/>
                </a:solidFill>
                <a:latin typeface="DFKai-SB" pitchFamily="65" charset="-120"/>
                <a:ea typeface="DFKai-SB" pitchFamily="65" charset="-120"/>
              </a:rPr>
              <a:t>因為祂曾改變我，賜我新生命，</a:t>
            </a:r>
            <a:br>
              <a:rPr lang="zh-TW" altLang="en-US" sz="3600" dirty="0">
                <a:solidFill>
                  <a:srgbClr val="FFC000"/>
                </a:solidFill>
                <a:latin typeface="DFKai-SB" pitchFamily="65" charset="-120"/>
                <a:ea typeface="DFKai-SB" pitchFamily="65" charset="-120"/>
              </a:rPr>
            </a:br>
            <a:r>
              <a:rPr lang="zh-TW" altLang="en-US" sz="3600" dirty="0">
                <a:solidFill>
                  <a:srgbClr val="FFC000"/>
                </a:solidFill>
                <a:latin typeface="DFKai-SB" pitchFamily="65" charset="-120"/>
                <a:ea typeface="DFKai-SB" pitchFamily="65" charset="-120"/>
              </a:rPr>
              <a:t>我今願靠近十架身邊。</a:t>
            </a:r>
            <a:endParaRPr lang="zh-TW" altLang="en-US" sz="3600" dirty="0">
              <a:solidFill>
                <a:srgbClr val="FFC000"/>
              </a:solidFill>
              <a:latin typeface="DFKai-SB" pitchFamily="65" charset="-120"/>
              <a:ea typeface="DFKai-SB" pitchFamily="65" charset="-120"/>
            </a:endParaRPr>
          </a:p>
          <a:p>
            <a:pPr marL="0" indent="0" algn="ctr">
              <a:buNone/>
            </a:pPr>
            <a:endParaRPr lang="zh-TW" altLang="en-US" sz="3600" dirty="0" smtClean="0">
              <a:solidFill>
                <a:srgbClr val="FFC000"/>
              </a:solidFill>
              <a:latin typeface="DFKai-SB" pitchFamily="65" charset="-120"/>
              <a:ea typeface="DFKai-SB" pitchFamily="65" charset="-120"/>
            </a:endParaRPr>
          </a:p>
          <a:p>
            <a:pPr marL="0" indent="0" algn="ctr">
              <a:buNone/>
            </a:pPr>
            <a:r>
              <a:rPr lang="zh-TW" altLang="en-US" sz="3600" dirty="0" smtClean="0">
                <a:solidFill>
                  <a:srgbClr val="FFC000"/>
                </a:solidFill>
                <a:latin typeface="DFKai-SB" pitchFamily="65" charset="-120"/>
                <a:ea typeface="DFKai-SB" pitchFamily="65" charset="-120"/>
              </a:rPr>
              <a:t>我</a:t>
            </a:r>
            <a:r>
              <a:rPr lang="zh-TW" altLang="en-US" sz="3600" dirty="0">
                <a:solidFill>
                  <a:srgbClr val="FFC000"/>
                </a:solidFill>
                <a:latin typeface="DFKai-SB" pitchFamily="65" charset="-120"/>
                <a:ea typeface="DFKai-SB" pitchFamily="65" charset="-120"/>
              </a:rPr>
              <a:t>深信在那各各他</a:t>
            </a:r>
            <a:r>
              <a:rPr lang="zh-TW" altLang="en-US" sz="3600" dirty="0" smtClean="0">
                <a:solidFill>
                  <a:srgbClr val="FFC000"/>
                </a:solidFill>
                <a:latin typeface="DFKai-SB" pitchFamily="65" charset="-120"/>
                <a:ea typeface="DFKai-SB" pitchFamily="65" charset="-120"/>
              </a:rPr>
              <a:t>山頂</a:t>
            </a:r>
            <a:endParaRPr lang="en-US" altLang="zh-TW" sz="3600" dirty="0" smtClean="0">
              <a:solidFill>
                <a:srgbClr val="FFC000"/>
              </a:solidFill>
              <a:latin typeface="DFKai-SB" pitchFamily="65" charset="-120"/>
              <a:ea typeface="DFKai-SB" pitchFamily="65" charset="-120"/>
            </a:endParaRPr>
          </a:p>
          <a:p>
            <a:pPr marL="0" indent="0" algn="ctr">
              <a:buNone/>
            </a:pPr>
            <a:r>
              <a:rPr lang="zh-TW" altLang="en-US" sz="3600" dirty="0" smtClean="0">
                <a:solidFill>
                  <a:srgbClr val="FFC000"/>
                </a:solidFill>
                <a:latin typeface="DFKai-SB" pitchFamily="65" charset="-120"/>
                <a:ea typeface="DFKai-SB" pitchFamily="65" charset="-120"/>
              </a:rPr>
              <a:t>我</a:t>
            </a:r>
            <a:r>
              <a:rPr lang="zh-TW" altLang="en-US" sz="3600" dirty="0">
                <a:solidFill>
                  <a:srgbClr val="FFC000"/>
                </a:solidFill>
                <a:latin typeface="DFKai-SB" pitchFamily="65" charset="-120"/>
                <a:ea typeface="DFKai-SB" pitchFamily="65" charset="-120"/>
              </a:rPr>
              <a:t>救主曾為我被掛；</a:t>
            </a:r>
            <a:br>
              <a:rPr lang="zh-TW" altLang="en-US" sz="3600" dirty="0">
                <a:solidFill>
                  <a:srgbClr val="FFC000"/>
                </a:solidFill>
                <a:latin typeface="DFKai-SB" pitchFamily="65" charset="-120"/>
                <a:ea typeface="DFKai-SB" pitchFamily="65" charset="-120"/>
              </a:rPr>
            </a:br>
            <a:r>
              <a:rPr lang="zh-TW" altLang="en-US" sz="3600" dirty="0">
                <a:solidFill>
                  <a:srgbClr val="FFC000"/>
                </a:solidFill>
                <a:latin typeface="DFKai-SB" pitchFamily="65" charset="-120"/>
                <a:ea typeface="DFKai-SB" pitchFamily="65" charset="-120"/>
              </a:rPr>
              <a:t>當歲月漸漸消失，世界成過去，</a:t>
            </a:r>
            <a:endParaRPr lang="zh-TW" altLang="en-US" sz="3600" dirty="0">
              <a:solidFill>
                <a:srgbClr val="FFC000"/>
              </a:solidFill>
              <a:latin typeface="DFKai-SB" pitchFamily="65" charset="-120"/>
              <a:ea typeface="DFKai-SB" pitchFamily="65" charset="-120"/>
            </a:endParaRPr>
          </a:p>
          <a:p>
            <a:pPr marL="0" indent="0" algn="ctr">
              <a:buNone/>
            </a:pPr>
            <a:r>
              <a:rPr lang="zh-TW" altLang="en-US" sz="3600" dirty="0">
                <a:solidFill>
                  <a:srgbClr val="FFC000"/>
                </a:solidFill>
                <a:latin typeface="DFKai-SB" pitchFamily="65" charset="-120"/>
                <a:ea typeface="DFKai-SB" pitchFamily="65" charset="-120"/>
              </a:rPr>
              <a:t>我仍願倚靠古舊十架。</a:t>
            </a:r>
            <a:r>
              <a:rPr lang="zh-TW" altLang="en-US" sz="3600" dirty="0">
                <a:solidFill>
                  <a:srgbClr val="FFC000"/>
                </a:solidFill>
                <a:latin typeface="DFKai-SB" pitchFamily="65" charset="-120"/>
                <a:ea typeface="DFKai-SB" pitchFamily="65" charset="-120"/>
              </a:rPr>
              <a:t> </a:t>
            </a:r>
          </a:p>
        </p:txBody>
      </p:sp>
    </p:spTree>
    <p:extLst>
      <p:ext uri="{BB962C8B-B14F-4D97-AF65-F5344CB8AC3E}">
        <p14:creationId xmlns:p14="http://schemas.microsoft.com/office/powerpoint/2010/main" val="2807093256"/>
      </p:ext>
    </p:extLst>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a:xfrm>
            <a:off x="0" y="6553200"/>
            <a:ext cx="5486400" cy="304800"/>
          </a:xfrm>
        </p:spPr>
        <p:txBody>
          <a:bodyPr/>
          <a:lstStyle/>
          <a:p>
            <a:pPr algn="l" eaLnBrk="1"/>
            <a:r>
              <a:rPr lang="zh-TW" altLang="en-US" sz="1400" dirty="0">
                <a:solidFill>
                  <a:srgbClr val="FFC000"/>
                </a:solidFill>
                <a:latin typeface="DFKai-SB" pitchFamily="65" charset="-120"/>
                <a:ea typeface="DFKai-SB" pitchFamily="65" charset="-120"/>
              </a:rPr>
              <a:t>我深信在那各各他山</a:t>
            </a:r>
            <a:r>
              <a:rPr lang="zh-TW" altLang="en-US" sz="1400" dirty="0" smtClean="0">
                <a:solidFill>
                  <a:srgbClr val="FFC000"/>
                </a:solidFill>
                <a:latin typeface="DFKai-SB" pitchFamily="65" charset="-120"/>
                <a:ea typeface="DFKai-SB" pitchFamily="65" charset="-120"/>
              </a:rPr>
              <a:t>頂</a:t>
            </a:r>
            <a:r>
              <a:rPr lang="en-US" altLang="zh-TW" sz="1400" dirty="0" smtClean="0">
                <a:solidFill>
                  <a:srgbClr val="FFC000"/>
                </a:solidFill>
              </a:rPr>
              <a:t> </a:t>
            </a:r>
            <a:r>
              <a:rPr lang="en-US" altLang="zh-TW" sz="1400" b="1" dirty="0" smtClean="0">
                <a:solidFill>
                  <a:srgbClr val="FFC000"/>
                </a:solidFill>
                <a:ea typeface="DFKai-SB" pitchFamily="65" charset="-120"/>
              </a:rPr>
              <a:t>- </a:t>
            </a:r>
            <a:r>
              <a:rPr lang="en-US" altLang="zh-TW" sz="1400" b="1" dirty="0" smtClean="0">
                <a:solidFill>
                  <a:srgbClr val="FFC000"/>
                </a:solidFill>
                <a:ea typeface="DFKai-SB" pitchFamily="65" charset="-120"/>
              </a:rPr>
              <a:t>3</a:t>
            </a:r>
            <a:endParaRPr lang="en-US" sz="1400" b="1" dirty="0" smtClean="0">
              <a:solidFill>
                <a:srgbClr val="FFC000"/>
              </a:solidFill>
              <a:ea typeface="DFKai-SB" pitchFamily="65" charset="-120"/>
              <a:cs typeface="Times New Roman" pitchFamily="18" charset="0"/>
            </a:endParaRPr>
          </a:p>
        </p:txBody>
      </p:sp>
      <p:sp>
        <p:nvSpPr>
          <p:cNvPr id="2051" name="Rectangle 3"/>
          <p:cNvSpPr>
            <a:spLocks noGrp="1" noChangeArrowheads="1"/>
          </p:cNvSpPr>
          <p:nvPr>
            <p:ph type="body" idx="1"/>
          </p:nvPr>
        </p:nvSpPr>
        <p:spPr>
          <a:xfrm>
            <a:off x="457200" y="304800"/>
            <a:ext cx="8229600" cy="5932488"/>
          </a:xfrm>
        </p:spPr>
        <p:txBody>
          <a:bodyPr/>
          <a:lstStyle/>
          <a:p>
            <a:pPr marL="0" indent="0" algn="ctr">
              <a:buNone/>
            </a:pPr>
            <a:r>
              <a:rPr lang="zh-TW" altLang="en-US" sz="3600" dirty="0" smtClean="0">
                <a:solidFill>
                  <a:srgbClr val="FFC000"/>
                </a:solidFill>
                <a:latin typeface="DFKai-SB" pitchFamily="65" charset="-120"/>
                <a:ea typeface="DFKai-SB" pitchFamily="65" charset="-120"/>
              </a:rPr>
              <a:t>我</a:t>
            </a:r>
            <a:r>
              <a:rPr lang="zh-TW" altLang="en-US" sz="3600" dirty="0">
                <a:solidFill>
                  <a:srgbClr val="FFC000"/>
                </a:solidFill>
                <a:latin typeface="DFKai-SB" pitchFamily="65" charset="-120"/>
                <a:ea typeface="DFKai-SB" pitchFamily="65" charset="-120"/>
              </a:rPr>
              <a:t>深信人生雖然如謎難測透，</a:t>
            </a:r>
            <a:br>
              <a:rPr lang="zh-TW" altLang="en-US" sz="3600" dirty="0">
                <a:solidFill>
                  <a:srgbClr val="FFC000"/>
                </a:solidFill>
                <a:latin typeface="DFKai-SB" pitchFamily="65" charset="-120"/>
                <a:ea typeface="DFKai-SB" pitchFamily="65" charset="-120"/>
              </a:rPr>
            </a:br>
            <a:r>
              <a:rPr lang="zh-TW" altLang="en-US" sz="3600" dirty="0">
                <a:solidFill>
                  <a:srgbClr val="FFC000"/>
                </a:solidFill>
                <a:latin typeface="DFKai-SB" pitchFamily="65" charset="-120"/>
                <a:ea typeface="DFKai-SB" pitchFamily="65" charset="-120"/>
              </a:rPr>
              <a:t>有一天這一切將結束；</a:t>
            </a:r>
            <a:br>
              <a:rPr lang="zh-TW" altLang="en-US" sz="3600" dirty="0">
                <a:solidFill>
                  <a:srgbClr val="FFC000"/>
                </a:solidFill>
                <a:latin typeface="DFKai-SB" pitchFamily="65" charset="-120"/>
                <a:ea typeface="DFKai-SB" pitchFamily="65" charset="-120"/>
              </a:rPr>
            </a:br>
            <a:r>
              <a:rPr lang="zh-TW" altLang="en-US" sz="3600" dirty="0">
                <a:solidFill>
                  <a:srgbClr val="FFC000"/>
                </a:solidFill>
                <a:latin typeface="DFKai-SB" pitchFamily="65" charset="-120"/>
                <a:ea typeface="DFKai-SB" pitchFamily="65" charset="-120"/>
              </a:rPr>
              <a:t>但因信我能得勝死亡與黑暗，</a:t>
            </a:r>
            <a:br>
              <a:rPr lang="zh-TW" altLang="en-US" sz="3600" dirty="0">
                <a:solidFill>
                  <a:srgbClr val="FFC000"/>
                </a:solidFill>
                <a:latin typeface="DFKai-SB" pitchFamily="65" charset="-120"/>
                <a:ea typeface="DFKai-SB" pitchFamily="65" charset="-120"/>
              </a:rPr>
            </a:br>
            <a:r>
              <a:rPr lang="zh-TW" altLang="en-US" sz="3600" dirty="0">
                <a:solidFill>
                  <a:srgbClr val="FFC000"/>
                </a:solidFill>
                <a:latin typeface="DFKai-SB" pitchFamily="65" charset="-120"/>
                <a:ea typeface="DFKai-SB" pitchFamily="65" charset="-120"/>
              </a:rPr>
              <a:t>到天家與我良友同住。</a:t>
            </a:r>
            <a:r>
              <a:rPr lang="zh-TW" altLang="en-US" sz="3600" dirty="0">
                <a:solidFill>
                  <a:srgbClr val="FFC000"/>
                </a:solidFill>
                <a:latin typeface="DFKai-SB" pitchFamily="65" charset="-120"/>
                <a:ea typeface="DFKai-SB" pitchFamily="65" charset="-120"/>
              </a:rPr>
              <a:t> </a:t>
            </a:r>
          </a:p>
          <a:p>
            <a:pPr marL="0" indent="0" algn="ctr">
              <a:buNone/>
            </a:pPr>
            <a:r>
              <a:rPr lang="zh-TW" altLang="en-US" sz="3600" dirty="0">
                <a:solidFill>
                  <a:srgbClr val="FFC000"/>
                </a:solidFill>
                <a:latin typeface="DFKai-SB" pitchFamily="65" charset="-120"/>
                <a:ea typeface="DFKai-SB" pitchFamily="65" charset="-120"/>
              </a:rPr>
              <a:t>　 </a:t>
            </a:r>
          </a:p>
          <a:p>
            <a:pPr marL="0" indent="0" algn="ctr">
              <a:buNone/>
            </a:pPr>
            <a:r>
              <a:rPr lang="zh-TW" altLang="en-US" sz="3600" dirty="0">
                <a:solidFill>
                  <a:srgbClr val="FFC000"/>
                </a:solidFill>
                <a:latin typeface="DFKai-SB" pitchFamily="65" charset="-120"/>
                <a:ea typeface="DFKai-SB" pitchFamily="65" charset="-120"/>
              </a:rPr>
              <a:t>我深信在那各各他山</a:t>
            </a:r>
            <a:r>
              <a:rPr lang="zh-TW" altLang="en-US" sz="3600" dirty="0" smtClean="0">
                <a:solidFill>
                  <a:srgbClr val="FFC000"/>
                </a:solidFill>
                <a:latin typeface="DFKai-SB" pitchFamily="65" charset="-120"/>
                <a:ea typeface="DFKai-SB" pitchFamily="65" charset="-120"/>
              </a:rPr>
              <a:t>頂</a:t>
            </a:r>
            <a:endParaRPr lang="en-US" altLang="zh-TW" sz="3600" dirty="0" smtClean="0">
              <a:solidFill>
                <a:srgbClr val="FFC000"/>
              </a:solidFill>
              <a:latin typeface="DFKai-SB" pitchFamily="65" charset="-120"/>
              <a:ea typeface="DFKai-SB" pitchFamily="65" charset="-120"/>
            </a:endParaRPr>
          </a:p>
          <a:p>
            <a:pPr marL="0" indent="0" algn="ctr">
              <a:buNone/>
            </a:pPr>
            <a:r>
              <a:rPr lang="zh-TW" altLang="en-US" sz="3600" dirty="0" smtClean="0">
                <a:solidFill>
                  <a:srgbClr val="FFC000"/>
                </a:solidFill>
                <a:latin typeface="DFKai-SB" pitchFamily="65" charset="-120"/>
                <a:ea typeface="DFKai-SB" pitchFamily="65" charset="-120"/>
              </a:rPr>
              <a:t>我</a:t>
            </a:r>
            <a:r>
              <a:rPr lang="zh-TW" altLang="en-US" sz="3600" dirty="0">
                <a:solidFill>
                  <a:srgbClr val="FFC000"/>
                </a:solidFill>
                <a:latin typeface="DFKai-SB" pitchFamily="65" charset="-120"/>
                <a:ea typeface="DFKai-SB" pitchFamily="65" charset="-120"/>
              </a:rPr>
              <a:t>救主曾為我被掛；</a:t>
            </a:r>
            <a:br>
              <a:rPr lang="zh-TW" altLang="en-US" sz="3600" dirty="0">
                <a:solidFill>
                  <a:srgbClr val="FFC000"/>
                </a:solidFill>
                <a:latin typeface="DFKai-SB" pitchFamily="65" charset="-120"/>
                <a:ea typeface="DFKai-SB" pitchFamily="65" charset="-120"/>
              </a:rPr>
            </a:br>
            <a:r>
              <a:rPr lang="zh-TW" altLang="en-US" sz="3600" dirty="0">
                <a:solidFill>
                  <a:srgbClr val="FFC000"/>
                </a:solidFill>
                <a:latin typeface="DFKai-SB" pitchFamily="65" charset="-120"/>
                <a:ea typeface="DFKai-SB" pitchFamily="65" charset="-120"/>
              </a:rPr>
              <a:t>當歲月漸漸消失，世界成過去，</a:t>
            </a:r>
            <a:r>
              <a:rPr lang="zh-TW" altLang="en-US" sz="3600" dirty="0">
                <a:solidFill>
                  <a:srgbClr val="FFC000"/>
                </a:solidFill>
                <a:latin typeface="DFKai-SB" pitchFamily="65" charset="-120"/>
                <a:ea typeface="DFKai-SB" pitchFamily="65" charset="-120"/>
              </a:rPr>
              <a:t> </a:t>
            </a:r>
          </a:p>
          <a:p>
            <a:pPr marL="0" indent="0" algn="ctr">
              <a:buNone/>
            </a:pPr>
            <a:r>
              <a:rPr lang="zh-TW" altLang="en-US" sz="3600" dirty="0">
                <a:solidFill>
                  <a:srgbClr val="FFC000"/>
                </a:solidFill>
                <a:latin typeface="DFKai-SB" pitchFamily="65" charset="-120"/>
                <a:ea typeface="DFKai-SB" pitchFamily="65" charset="-120"/>
              </a:rPr>
              <a:t>我仍願倚靠古舊十架。</a:t>
            </a:r>
            <a:br>
              <a:rPr lang="zh-TW" altLang="en-US" sz="3600" dirty="0">
                <a:solidFill>
                  <a:srgbClr val="FFC000"/>
                </a:solidFill>
                <a:latin typeface="DFKai-SB" pitchFamily="65" charset="-120"/>
                <a:ea typeface="DFKai-SB" pitchFamily="65" charset="-120"/>
              </a:rPr>
            </a:br>
            <a:r>
              <a:rPr lang="zh-TW" altLang="en-US" sz="3600" dirty="0">
                <a:solidFill>
                  <a:srgbClr val="FFC000"/>
                </a:solidFill>
                <a:latin typeface="DFKai-SB" pitchFamily="65" charset="-120"/>
                <a:ea typeface="DFKai-SB" pitchFamily="65" charset="-120"/>
              </a:rPr>
              <a:t>　</a:t>
            </a:r>
            <a:endParaRPr lang="zh-TW" altLang="en-US" sz="3600" dirty="0">
              <a:solidFill>
                <a:srgbClr val="FFC000"/>
              </a:solidFill>
              <a:effectLst/>
              <a:latin typeface="DFKai-SB" pitchFamily="65" charset="-120"/>
              <a:ea typeface="DFKai-SB" pitchFamily="65" charset="-120"/>
            </a:endParaRPr>
          </a:p>
        </p:txBody>
      </p:sp>
    </p:spTree>
    <p:extLst>
      <p:ext uri="{BB962C8B-B14F-4D97-AF65-F5344CB8AC3E}">
        <p14:creationId xmlns:p14="http://schemas.microsoft.com/office/powerpoint/2010/main" val="1720823187"/>
      </p:ext>
    </p:extLst>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Rectangle 3"/>
          <p:cNvSpPr>
            <a:spLocks noGrp="1" noChangeArrowheads="1"/>
          </p:cNvSpPr>
          <p:nvPr>
            <p:ph type="body" idx="1"/>
          </p:nvPr>
        </p:nvSpPr>
        <p:spPr>
          <a:xfrm>
            <a:off x="457200" y="304800"/>
            <a:ext cx="8229600" cy="5932488"/>
          </a:xfrm>
        </p:spPr>
        <p:txBody>
          <a:bodyPr/>
          <a:lstStyle/>
          <a:p>
            <a:pPr marL="0" indent="0">
              <a:buNone/>
            </a:pPr>
            <a:r>
              <a:rPr lang="zh-TW" altLang="en-US" sz="3600" dirty="0">
                <a:solidFill>
                  <a:srgbClr val="FFC000"/>
                </a:solidFill>
                <a:latin typeface="DFKai-SB" pitchFamily="65" charset="-120"/>
                <a:ea typeface="DFKai-SB" pitchFamily="65" charset="-120"/>
              </a:rPr>
              <a:t/>
            </a:r>
            <a:br>
              <a:rPr lang="zh-TW" altLang="en-US" sz="3600" dirty="0">
                <a:solidFill>
                  <a:srgbClr val="FFC000"/>
                </a:solidFill>
                <a:latin typeface="DFKai-SB" pitchFamily="65" charset="-120"/>
                <a:ea typeface="DFKai-SB" pitchFamily="65" charset="-120"/>
              </a:rPr>
            </a:br>
            <a:r>
              <a:rPr lang="zh-TW" altLang="en-US" sz="3600" dirty="0">
                <a:solidFill>
                  <a:srgbClr val="FFC000"/>
                </a:solidFill>
                <a:latin typeface="DFKai-SB" pitchFamily="65" charset="-120"/>
                <a:ea typeface="DFKai-SB" pitchFamily="65" charset="-120"/>
              </a:rPr>
              <a:t>　</a:t>
            </a:r>
            <a:endParaRPr lang="zh-TW" altLang="en-US" sz="3600" dirty="0">
              <a:solidFill>
                <a:srgbClr val="FFC000"/>
              </a:solidFill>
              <a:effectLst/>
              <a:latin typeface="DFKai-SB" pitchFamily="65" charset="-120"/>
              <a:ea typeface="DFKai-SB" pitchFamily="65" charset="-120"/>
            </a:endParaRPr>
          </a:p>
        </p:txBody>
      </p:sp>
    </p:spTree>
    <p:extLst>
      <p:ext uri="{BB962C8B-B14F-4D97-AF65-F5344CB8AC3E}">
        <p14:creationId xmlns:p14="http://schemas.microsoft.com/office/powerpoint/2010/main" val="1389996606"/>
      </p:ext>
    </p:extLst>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a:xfrm>
            <a:off x="0" y="6553200"/>
            <a:ext cx="5486400" cy="304800"/>
          </a:xfrm>
        </p:spPr>
        <p:txBody>
          <a:bodyPr/>
          <a:lstStyle/>
          <a:p>
            <a:pPr algn="l" eaLnBrk="1"/>
            <a:r>
              <a:rPr lang="zh-TW" altLang="en-US" sz="1400" dirty="0">
                <a:solidFill>
                  <a:srgbClr val="FFC000"/>
                </a:solidFill>
                <a:latin typeface="Times New Roman" pitchFamily="18" charset="0"/>
                <a:ea typeface="標楷體" pitchFamily="65" charset="-120"/>
                <a:cs typeface="Times New Roman" pitchFamily="18" charset="0"/>
              </a:rPr>
              <a:t>只有祂知道</a:t>
            </a:r>
            <a:r>
              <a:rPr lang="en-US" altLang="zh-TW" sz="1400" b="1" dirty="0" smtClean="0">
                <a:solidFill>
                  <a:srgbClr val="FFC000"/>
                </a:solidFill>
                <a:ea typeface="DFKai-SB" pitchFamily="65" charset="-120"/>
              </a:rPr>
              <a:t>- </a:t>
            </a:r>
            <a:r>
              <a:rPr lang="en-US" altLang="zh-TW" sz="1400" b="1" dirty="0">
                <a:solidFill>
                  <a:srgbClr val="FFC000"/>
                </a:solidFill>
                <a:ea typeface="DFKai-SB" pitchFamily="65" charset="-120"/>
              </a:rPr>
              <a:t>2</a:t>
            </a:r>
            <a:endParaRPr lang="en-US" sz="1400" b="1" dirty="0" smtClean="0">
              <a:solidFill>
                <a:srgbClr val="FFC000"/>
              </a:solidFill>
              <a:ea typeface="DFKai-SB" pitchFamily="65" charset="-120"/>
              <a:cs typeface="Times New Roman" pitchFamily="18" charset="0"/>
            </a:endParaRPr>
          </a:p>
        </p:txBody>
      </p:sp>
      <p:sp>
        <p:nvSpPr>
          <p:cNvPr id="2051" name="Rectangle 3"/>
          <p:cNvSpPr>
            <a:spLocks noGrp="1" noChangeArrowheads="1"/>
          </p:cNvSpPr>
          <p:nvPr>
            <p:ph type="body" idx="1"/>
          </p:nvPr>
        </p:nvSpPr>
        <p:spPr>
          <a:xfrm>
            <a:off x="457200" y="304800"/>
            <a:ext cx="8229600" cy="5932488"/>
          </a:xfrm>
        </p:spPr>
        <p:txBody>
          <a:bodyPr/>
          <a:lstStyle/>
          <a:p>
            <a:pPr algn="ctr" eaLnBrk="1">
              <a:buFontTx/>
              <a:buNone/>
            </a:pPr>
            <a:r>
              <a:rPr lang="zh-TW" altLang="en-US" dirty="0">
                <a:solidFill>
                  <a:srgbClr val="FFC000"/>
                </a:solidFill>
                <a:latin typeface="DFKai-SB" pitchFamily="65" charset="-120"/>
                <a:ea typeface="DFKai-SB" pitchFamily="65" charset="-120"/>
                <a:cs typeface="Times New Roman" pitchFamily="18" charset="0"/>
              </a:rPr>
              <a:t>心裏有重重疑懼靜靜跪下向我主細語</a:t>
            </a:r>
            <a:endParaRPr lang="en-US" dirty="0">
              <a:solidFill>
                <a:srgbClr val="FFC000"/>
              </a:solidFill>
              <a:latin typeface="DFKai-SB" pitchFamily="65" charset="-120"/>
              <a:ea typeface="DFKai-SB" pitchFamily="65" charset="-120"/>
              <a:cs typeface="Times New Roman" pitchFamily="18" charset="0"/>
            </a:endParaRPr>
          </a:p>
          <a:p>
            <a:pPr algn="ctr" eaLnBrk="1">
              <a:buFontTx/>
              <a:buNone/>
            </a:pPr>
            <a:r>
              <a:rPr lang="en-US" dirty="0">
                <a:solidFill>
                  <a:srgbClr val="FFC000"/>
                </a:solidFill>
                <a:latin typeface="DFKai-SB" pitchFamily="65" charset="-120"/>
                <a:ea typeface="DFKai-SB" pitchFamily="65" charset="-120"/>
                <a:cs typeface="Times New Roman" pitchFamily="18" charset="0"/>
              </a:rPr>
              <a:t> </a:t>
            </a:r>
            <a:r>
              <a:rPr lang="zh-TW" altLang="en-US" dirty="0">
                <a:solidFill>
                  <a:srgbClr val="FFC000"/>
                </a:solidFill>
                <a:latin typeface="DFKai-SB" pitchFamily="65" charset="-120"/>
                <a:ea typeface="DFKai-SB" pitchFamily="65" charset="-120"/>
                <a:cs typeface="Times New Roman" pitchFamily="18" charset="0"/>
              </a:rPr>
              <a:t>為什麼十架孤單又難舉</a:t>
            </a:r>
            <a:endParaRPr lang="en-US" dirty="0">
              <a:solidFill>
                <a:srgbClr val="FFC000"/>
              </a:solidFill>
              <a:latin typeface="DFKai-SB" pitchFamily="65" charset="-120"/>
              <a:ea typeface="DFKai-SB" pitchFamily="65" charset="-120"/>
              <a:cs typeface="Times New Roman" pitchFamily="18" charset="0"/>
            </a:endParaRPr>
          </a:p>
          <a:p>
            <a:pPr algn="ctr" eaLnBrk="1">
              <a:buFontTx/>
              <a:buNone/>
            </a:pPr>
            <a:r>
              <a:rPr lang="zh-TW" altLang="en-US" dirty="0">
                <a:solidFill>
                  <a:srgbClr val="FFC000"/>
                </a:solidFill>
                <a:latin typeface="DFKai-SB" pitchFamily="65" charset="-120"/>
                <a:ea typeface="DFKai-SB" pitchFamily="65" charset="-120"/>
                <a:cs typeface="Times New Roman" pitchFamily="18" charset="0"/>
              </a:rPr>
              <a:t>禱告中祂告訴我是因我信實又可取</a:t>
            </a:r>
            <a:endParaRPr lang="en-US" dirty="0">
              <a:solidFill>
                <a:srgbClr val="FFC000"/>
              </a:solidFill>
              <a:latin typeface="DFKai-SB" pitchFamily="65" charset="-120"/>
              <a:ea typeface="DFKai-SB" pitchFamily="65" charset="-120"/>
              <a:cs typeface="Times New Roman" pitchFamily="18" charset="0"/>
            </a:endParaRPr>
          </a:p>
          <a:p>
            <a:pPr algn="ctr" eaLnBrk="1" hangingPunct="1">
              <a:buFontTx/>
              <a:buNone/>
            </a:pPr>
            <a:r>
              <a:rPr lang="zh-TW" altLang="en-US" dirty="0">
                <a:solidFill>
                  <a:srgbClr val="FFC000"/>
                </a:solidFill>
                <a:latin typeface="DFKai-SB" pitchFamily="65" charset="-120"/>
                <a:ea typeface="DFKai-SB" pitchFamily="65" charset="-120"/>
                <a:cs typeface="Times New Roman" pitchFamily="18" charset="0"/>
              </a:rPr>
              <a:t>祂會使我得勝而有餘</a:t>
            </a:r>
            <a:r>
              <a:rPr lang="en-US" dirty="0">
                <a:solidFill>
                  <a:srgbClr val="FFC000"/>
                </a:solidFill>
                <a:latin typeface="DFKai-SB" pitchFamily="65" charset="-120"/>
                <a:ea typeface="DFKai-SB" pitchFamily="65" charset="-120"/>
                <a:cs typeface="Times New Roman" pitchFamily="18" charset="0"/>
              </a:rPr>
              <a:t>.</a:t>
            </a:r>
          </a:p>
          <a:p>
            <a:pPr algn="ctr" eaLnBrk="1">
              <a:buFontTx/>
              <a:buNone/>
            </a:pPr>
            <a:r>
              <a:rPr lang="zh-TW" altLang="en-US" dirty="0">
                <a:solidFill>
                  <a:srgbClr val="FFC000"/>
                </a:solidFill>
                <a:latin typeface="DFKai-SB" pitchFamily="65" charset="-120"/>
                <a:ea typeface="DFKai-SB" pitchFamily="65" charset="-120"/>
                <a:cs typeface="Times New Roman" pitchFamily="18" charset="0"/>
              </a:rPr>
              <a:t>只有祂知道這一切隱秘深奧</a:t>
            </a:r>
            <a:r>
              <a:rPr lang="en-US" dirty="0">
                <a:solidFill>
                  <a:srgbClr val="FFC000"/>
                </a:solidFill>
                <a:latin typeface="DFKai-SB" pitchFamily="65" charset="-120"/>
                <a:ea typeface="DFKai-SB" pitchFamily="65" charset="-120"/>
                <a:cs typeface="Times New Roman" pitchFamily="18" charset="0"/>
              </a:rPr>
              <a:t>.</a:t>
            </a:r>
          </a:p>
          <a:p>
            <a:pPr algn="ctr" eaLnBrk="1">
              <a:buFontTx/>
              <a:buNone/>
            </a:pPr>
            <a:r>
              <a:rPr lang="zh-TW" altLang="en-US" dirty="0">
                <a:solidFill>
                  <a:srgbClr val="FFC000"/>
                </a:solidFill>
                <a:latin typeface="DFKai-SB" pitchFamily="65" charset="-120"/>
                <a:ea typeface="DFKai-SB" pitchFamily="65" charset="-120"/>
                <a:cs typeface="Times New Roman" pitchFamily="18" charset="0"/>
              </a:rPr>
              <a:t>我不怕那黑夜當燈火殘了</a:t>
            </a:r>
            <a:r>
              <a:rPr lang="en-US" dirty="0">
                <a:solidFill>
                  <a:srgbClr val="FFC000"/>
                </a:solidFill>
                <a:latin typeface="DFKai-SB" pitchFamily="65" charset="-120"/>
                <a:ea typeface="DFKai-SB" pitchFamily="65" charset="-120"/>
                <a:cs typeface="Times New Roman" pitchFamily="18" charset="0"/>
              </a:rPr>
              <a:t>.</a:t>
            </a:r>
          </a:p>
          <a:p>
            <a:pPr algn="ctr" eaLnBrk="1">
              <a:buFontTx/>
              <a:buNone/>
            </a:pPr>
            <a:r>
              <a:rPr lang="zh-TW" altLang="en-US" dirty="0">
                <a:solidFill>
                  <a:srgbClr val="FFC000"/>
                </a:solidFill>
                <a:latin typeface="DFKai-SB" pitchFamily="65" charset="-120"/>
                <a:ea typeface="DFKai-SB" pitchFamily="65" charset="-120"/>
                <a:cs typeface="Times New Roman" pitchFamily="18" charset="0"/>
              </a:rPr>
              <a:t>雖然明天很難逆料</a:t>
            </a:r>
            <a:r>
              <a:rPr lang="en-US" dirty="0">
                <a:solidFill>
                  <a:srgbClr val="FFC000"/>
                </a:solidFill>
                <a:latin typeface="DFKai-SB" pitchFamily="65" charset="-120"/>
                <a:ea typeface="DFKai-SB" pitchFamily="65" charset="-120"/>
                <a:cs typeface="Times New Roman" pitchFamily="18" charset="0"/>
              </a:rPr>
              <a:t>,</a:t>
            </a:r>
            <a:r>
              <a:rPr lang="zh-TW" altLang="en-US" dirty="0">
                <a:solidFill>
                  <a:srgbClr val="FFC000"/>
                </a:solidFill>
                <a:latin typeface="DFKai-SB" pitchFamily="65" charset="-120"/>
                <a:ea typeface="DFKai-SB" pitchFamily="65" charset="-120"/>
                <a:cs typeface="Times New Roman" pitchFamily="18" charset="0"/>
              </a:rPr>
              <a:t>但明天有祂在引導</a:t>
            </a:r>
            <a:r>
              <a:rPr lang="en-US" dirty="0">
                <a:solidFill>
                  <a:srgbClr val="FFC000"/>
                </a:solidFill>
                <a:latin typeface="DFKai-SB" pitchFamily="65" charset="-120"/>
                <a:ea typeface="DFKai-SB" pitchFamily="65" charset="-120"/>
                <a:cs typeface="Times New Roman" pitchFamily="18" charset="0"/>
              </a:rPr>
              <a:t>;</a:t>
            </a:r>
          </a:p>
          <a:p>
            <a:pPr algn="ctr" eaLnBrk="1">
              <a:buFontTx/>
              <a:buNone/>
            </a:pPr>
            <a:r>
              <a:rPr lang="zh-TW" altLang="en-US" dirty="0">
                <a:solidFill>
                  <a:srgbClr val="FFC000"/>
                </a:solidFill>
                <a:latin typeface="DFKai-SB" pitchFamily="65" charset="-120"/>
                <a:ea typeface="DFKai-SB" pitchFamily="65" charset="-120"/>
                <a:cs typeface="Times New Roman" pitchFamily="18" charset="0"/>
              </a:rPr>
              <a:t>這個奧秘只有祂知道</a:t>
            </a:r>
            <a:r>
              <a:rPr lang="en-US" dirty="0">
                <a:solidFill>
                  <a:srgbClr val="FFC000"/>
                </a:solidFill>
                <a:latin typeface="DFKai-SB" pitchFamily="65" charset="-120"/>
                <a:ea typeface="DFKai-SB" pitchFamily="65" charset="-120"/>
                <a:cs typeface="Times New Roman" pitchFamily="18" charset="0"/>
              </a:rPr>
              <a:t>.</a:t>
            </a:r>
          </a:p>
        </p:txBody>
      </p:sp>
    </p:spTree>
    <p:extLst>
      <p:ext uri="{BB962C8B-B14F-4D97-AF65-F5344CB8AC3E}">
        <p14:creationId xmlns:p14="http://schemas.microsoft.com/office/powerpoint/2010/main" val="717363309"/>
      </p:ext>
    </p:extLst>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963502846"/>
      </p:ext>
    </p:extLst>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a:xfrm>
            <a:off x="0" y="6553200"/>
            <a:ext cx="5486400" cy="304800"/>
          </a:xfrm>
        </p:spPr>
        <p:txBody>
          <a:bodyPr/>
          <a:lstStyle/>
          <a:p>
            <a:pPr algn="l" eaLnBrk="1"/>
            <a:r>
              <a:rPr lang="zh-CN" altLang="en-US" sz="1400" dirty="0">
                <a:solidFill>
                  <a:srgbClr val="FFC000"/>
                </a:solidFill>
                <a:latin typeface="DFKai-SB" pitchFamily="65" charset="-120"/>
                <a:ea typeface="DFKai-SB" pitchFamily="65" charset="-120"/>
              </a:rPr>
              <a:t>最知心的朋友</a:t>
            </a:r>
            <a:r>
              <a:rPr lang="en-US" altLang="zh-TW" sz="1400" b="1" dirty="0" smtClean="0">
                <a:solidFill>
                  <a:srgbClr val="FFC000"/>
                </a:solidFill>
                <a:ea typeface="DFKai-SB" pitchFamily="65" charset="-120"/>
              </a:rPr>
              <a:t>- </a:t>
            </a:r>
            <a:r>
              <a:rPr lang="en-US" altLang="zh-TW" sz="1400" b="1" dirty="0" smtClean="0">
                <a:solidFill>
                  <a:srgbClr val="FFC000"/>
                </a:solidFill>
                <a:ea typeface="DFKai-SB" pitchFamily="65" charset="-120"/>
              </a:rPr>
              <a:t>1</a:t>
            </a:r>
            <a:endParaRPr lang="en-US" sz="1400" b="1" dirty="0" smtClean="0">
              <a:solidFill>
                <a:srgbClr val="FFC000"/>
              </a:solidFill>
              <a:ea typeface="DFKai-SB" pitchFamily="65" charset="-120"/>
              <a:cs typeface="Times New Roman" pitchFamily="18" charset="0"/>
            </a:endParaRPr>
          </a:p>
        </p:txBody>
      </p:sp>
      <p:sp>
        <p:nvSpPr>
          <p:cNvPr id="2051" name="Rectangle 3"/>
          <p:cNvSpPr>
            <a:spLocks noGrp="1" noChangeArrowheads="1"/>
          </p:cNvSpPr>
          <p:nvPr>
            <p:ph type="body" idx="1"/>
          </p:nvPr>
        </p:nvSpPr>
        <p:spPr>
          <a:xfrm>
            <a:off x="457200" y="304800"/>
            <a:ext cx="8229600" cy="5932488"/>
          </a:xfrm>
        </p:spPr>
        <p:txBody>
          <a:bodyPr/>
          <a:lstStyle/>
          <a:p>
            <a:pPr marL="0" indent="0" algn="ctr">
              <a:buNone/>
            </a:pPr>
            <a:r>
              <a:rPr lang="zh-CN" altLang="en-US" dirty="0">
                <a:solidFill>
                  <a:srgbClr val="FFC000"/>
                </a:solidFill>
                <a:latin typeface="DFKai-SB" pitchFamily="65" charset="-120"/>
                <a:ea typeface="DFKai-SB" pitchFamily="65" charset="-120"/>
              </a:rPr>
              <a:t>主你是我最知心的朋友</a:t>
            </a:r>
            <a:br>
              <a:rPr lang="zh-CN" altLang="en-US" dirty="0">
                <a:solidFill>
                  <a:srgbClr val="FFC000"/>
                </a:solidFill>
                <a:latin typeface="DFKai-SB" pitchFamily="65" charset="-120"/>
                <a:ea typeface="DFKai-SB" pitchFamily="65" charset="-120"/>
              </a:rPr>
            </a:br>
            <a:r>
              <a:rPr lang="zh-CN" altLang="en-US" dirty="0">
                <a:solidFill>
                  <a:srgbClr val="FFC000"/>
                </a:solidFill>
                <a:latin typeface="DFKai-SB" pitchFamily="65" charset="-120"/>
                <a:ea typeface="DFKai-SB" pitchFamily="65" charset="-120"/>
              </a:rPr>
              <a:t>主你是我最亲爱的伴侣</a:t>
            </a:r>
            <a:br>
              <a:rPr lang="zh-CN" altLang="en-US" dirty="0">
                <a:solidFill>
                  <a:srgbClr val="FFC000"/>
                </a:solidFill>
                <a:latin typeface="DFKai-SB" pitchFamily="65" charset="-120"/>
                <a:ea typeface="DFKai-SB" pitchFamily="65" charset="-120"/>
              </a:rPr>
            </a:br>
            <a:r>
              <a:rPr lang="zh-CN" altLang="en-US" dirty="0">
                <a:solidFill>
                  <a:srgbClr val="FFC000"/>
                </a:solidFill>
                <a:latin typeface="DFKai-SB" pitchFamily="65" charset="-120"/>
                <a:ea typeface="DFKai-SB" pitchFamily="65" charset="-120"/>
              </a:rPr>
              <a:t>我的心在天天追想着你</a:t>
            </a:r>
            <a:br>
              <a:rPr lang="zh-CN" altLang="en-US" dirty="0">
                <a:solidFill>
                  <a:srgbClr val="FFC000"/>
                </a:solidFill>
                <a:latin typeface="DFKai-SB" pitchFamily="65" charset="-120"/>
                <a:ea typeface="DFKai-SB" pitchFamily="65" charset="-120"/>
              </a:rPr>
            </a:br>
            <a:r>
              <a:rPr lang="zh-CN" altLang="en-US" dirty="0">
                <a:solidFill>
                  <a:srgbClr val="FFC000"/>
                </a:solidFill>
                <a:latin typeface="DFKai-SB" pitchFamily="65" charset="-120"/>
                <a:ea typeface="DFKai-SB" pitchFamily="65" charset="-120"/>
              </a:rPr>
              <a:t>渴望见到你的面</a:t>
            </a:r>
            <a:br>
              <a:rPr lang="zh-CN" altLang="en-US" dirty="0">
                <a:solidFill>
                  <a:srgbClr val="FFC000"/>
                </a:solidFill>
                <a:latin typeface="DFKai-SB" pitchFamily="65" charset="-120"/>
                <a:ea typeface="DFKai-SB" pitchFamily="65" charset="-120"/>
              </a:rPr>
            </a:br>
            <a:r>
              <a:rPr lang="zh-CN" altLang="en-US" dirty="0">
                <a:solidFill>
                  <a:srgbClr val="FFC000"/>
                </a:solidFill>
                <a:latin typeface="DFKai-SB" pitchFamily="65" charset="-120"/>
                <a:ea typeface="DFKai-SB" pitchFamily="65" charset="-120"/>
              </a:rPr>
              <a:t>在我人生的每一个台阶</a:t>
            </a:r>
            <a:br>
              <a:rPr lang="zh-CN" altLang="en-US" dirty="0">
                <a:solidFill>
                  <a:srgbClr val="FFC000"/>
                </a:solidFill>
                <a:latin typeface="DFKai-SB" pitchFamily="65" charset="-120"/>
                <a:ea typeface="DFKai-SB" pitchFamily="65" charset="-120"/>
              </a:rPr>
            </a:br>
            <a:r>
              <a:rPr lang="zh-CN" altLang="en-US" dirty="0">
                <a:solidFill>
                  <a:srgbClr val="FFC000"/>
                </a:solidFill>
                <a:latin typeface="DFKai-SB" pitchFamily="65" charset="-120"/>
                <a:ea typeface="DFKai-SB" pitchFamily="65" charset="-120"/>
              </a:rPr>
              <a:t>在我人生的每一个小站</a:t>
            </a:r>
            <a:br>
              <a:rPr lang="zh-CN" altLang="en-US" dirty="0">
                <a:solidFill>
                  <a:srgbClr val="FFC000"/>
                </a:solidFill>
                <a:latin typeface="DFKai-SB" pitchFamily="65" charset="-120"/>
                <a:ea typeface="DFKai-SB" pitchFamily="65" charset="-120"/>
              </a:rPr>
            </a:br>
            <a:r>
              <a:rPr lang="zh-CN" altLang="en-US" dirty="0">
                <a:solidFill>
                  <a:srgbClr val="FFC000"/>
                </a:solidFill>
                <a:latin typeface="DFKai-SB" pitchFamily="65" charset="-120"/>
                <a:ea typeface="DFKai-SB" pitchFamily="65" charset="-120"/>
              </a:rPr>
              <a:t>你的手总是在攙拉着我</a:t>
            </a:r>
            <a:br>
              <a:rPr lang="zh-CN" altLang="en-US" dirty="0">
                <a:solidFill>
                  <a:srgbClr val="FFC000"/>
                </a:solidFill>
                <a:latin typeface="DFKai-SB" pitchFamily="65" charset="-120"/>
                <a:ea typeface="DFKai-SB" pitchFamily="65" charset="-120"/>
              </a:rPr>
            </a:br>
            <a:r>
              <a:rPr lang="zh-CN" altLang="en-US" dirty="0">
                <a:solidFill>
                  <a:srgbClr val="FFC000"/>
                </a:solidFill>
                <a:latin typeface="DFKai-SB" pitchFamily="65" charset="-120"/>
                <a:ea typeface="DFKai-SB" pitchFamily="65" charset="-120"/>
              </a:rPr>
              <a:t>把我带到你身边</a:t>
            </a:r>
            <a:br>
              <a:rPr lang="zh-CN" altLang="en-US" dirty="0">
                <a:solidFill>
                  <a:srgbClr val="FFC000"/>
                </a:solidFill>
                <a:latin typeface="DFKai-SB" pitchFamily="65" charset="-120"/>
                <a:ea typeface="DFKai-SB" pitchFamily="65" charset="-120"/>
              </a:rPr>
            </a:br>
            <a:endParaRPr lang="en-US" b="1" dirty="0" smtClean="0">
              <a:solidFill>
                <a:srgbClr val="FFC000"/>
              </a:solidFill>
              <a:latin typeface="DFKai-SB" pitchFamily="65" charset="-120"/>
              <a:ea typeface="DFKai-SB" pitchFamily="65" charset="-120"/>
            </a:endParaRPr>
          </a:p>
        </p:txBody>
      </p:sp>
    </p:spTree>
    <p:extLst>
      <p:ext uri="{BB962C8B-B14F-4D97-AF65-F5344CB8AC3E}">
        <p14:creationId xmlns:p14="http://schemas.microsoft.com/office/powerpoint/2010/main" val="955984272"/>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a:xfrm>
            <a:off x="0" y="6553200"/>
            <a:ext cx="5486400" cy="304800"/>
          </a:xfrm>
        </p:spPr>
        <p:txBody>
          <a:bodyPr/>
          <a:lstStyle/>
          <a:p>
            <a:pPr algn="l" eaLnBrk="1"/>
            <a:r>
              <a:rPr lang="zh-CN" altLang="en-US" sz="1400" dirty="0">
                <a:solidFill>
                  <a:srgbClr val="FFC000"/>
                </a:solidFill>
                <a:latin typeface="DFKai-SB" pitchFamily="65" charset="-120"/>
                <a:ea typeface="DFKai-SB" pitchFamily="65" charset="-120"/>
              </a:rPr>
              <a:t>最知心的朋友</a:t>
            </a:r>
            <a:r>
              <a:rPr lang="en-US" altLang="zh-TW" sz="1400" b="1" dirty="0" smtClean="0">
                <a:solidFill>
                  <a:srgbClr val="FFC000"/>
                </a:solidFill>
                <a:ea typeface="DFKai-SB" pitchFamily="65" charset="-120"/>
              </a:rPr>
              <a:t>- </a:t>
            </a:r>
            <a:r>
              <a:rPr lang="en-US" altLang="zh-TW" sz="1400" b="1" dirty="0">
                <a:solidFill>
                  <a:srgbClr val="FFC000"/>
                </a:solidFill>
                <a:ea typeface="DFKai-SB" pitchFamily="65" charset="-120"/>
              </a:rPr>
              <a:t>2</a:t>
            </a:r>
            <a:endParaRPr lang="en-US" sz="1400" b="1" dirty="0" smtClean="0">
              <a:solidFill>
                <a:srgbClr val="FFC000"/>
              </a:solidFill>
              <a:ea typeface="DFKai-SB" pitchFamily="65" charset="-120"/>
              <a:cs typeface="Times New Roman" pitchFamily="18" charset="0"/>
            </a:endParaRPr>
          </a:p>
        </p:txBody>
      </p:sp>
      <p:sp>
        <p:nvSpPr>
          <p:cNvPr id="2051" name="Rectangle 3"/>
          <p:cNvSpPr>
            <a:spLocks noGrp="1" noChangeArrowheads="1"/>
          </p:cNvSpPr>
          <p:nvPr>
            <p:ph type="body" idx="1"/>
          </p:nvPr>
        </p:nvSpPr>
        <p:spPr>
          <a:xfrm>
            <a:off x="457200" y="304800"/>
            <a:ext cx="8229600" cy="5932488"/>
          </a:xfrm>
        </p:spPr>
        <p:txBody>
          <a:bodyPr/>
          <a:lstStyle/>
          <a:p>
            <a:pPr marL="0" indent="0" algn="ctr">
              <a:buNone/>
            </a:pPr>
            <a:r>
              <a:rPr lang="zh-CN" altLang="en-US" dirty="0" smtClean="0">
                <a:solidFill>
                  <a:srgbClr val="FFC000"/>
                </a:solidFill>
                <a:latin typeface="DFKai-SB" pitchFamily="65" charset="-120"/>
                <a:ea typeface="DFKai-SB" pitchFamily="65" charset="-120"/>
              </a:rPr>
              <a:t>告</a:t>
            </a:r>
            <a:r>
              <a:rPr lang="zh-CN" altLang="en-US" dirty="0">
                <a:solidFill>
                  <a:srgbClr val="FFC000"/>
                </a:solidFill>
                <a:latin typeface="DFKai-SB" pitchFamily="65" charset="-120"/>
                <a:ea typeface="DFKai-SB" pitchFamily="65" charset="-120"/>
              </a:rPr>
              <a:t>诉我当走的路</a:t>
            </a:r>
            <a:br>
              <a:rPr lang="zh-CN" altLang="en-US" dirty="0">
                <a:solidFill>
                  <a:srgbClr val="FFC000"/>
                </a:solidFill>
                <a:latin typeface="DFKai-SB" pitchFamily="65" charset="-120"/>
                <a:ea typeface="DFKai-SB" pitchFamily="65" charset="-120"/>
              </a:rPr>
            </a:br>
            <a:r>
              <a:rPr lang="zh-CN" altLang="en-US" dirty="0">
                <a:solidFill>
                  <a:srgbClr val="FFC000"/>
                </a:solidFill>
                <a:latin typeface="DFKai-SB" pitchFamily="65" charset="-120"/>
                <a:ea typeface="DFKai-SB" pitchFamily="65" charset="-120"/>
              </a:rPr>
              <a:t>没有滑向死亡线</a:t>
            </a:r>
            <a:br>
              <a:rPr lang="zh-CN" altLang="en-US" dirty="0">
                <a:solidFill>
                  <a:srgbClr val="FFC000"/>
                </a:solidFill>
                <a:latin typeface="DFKai-SB" pitchFamily="65" charset="-120"/>
                <a:ea typeface="DFKai-SB" pitchFamily="65" charset="-120"/>
              </a:rPr>
            </a:br>
            <a:r>
              <a:rPr lang="zh-CN" altLang="en-US" dirty="0">
                <a:solidFill>
                  <a:srgbClr val="FFC000"/>
                </a:solidFill>
                <a:latin typeface="DFKai-SB" pitchFamily="65" charset="-120"/>
                <a:ea typeface="DFKai-SB" pitchFamily="65" charset="-120"/>
              </a:rPr>
              <a:t>你爱何等的长阔深高</a:t>
            </a:r>
            <a:br>
              <a:rPr lang="zh-CN" altLang="en-US" dirty="0">
                <a:solidFill>
                  <a:srgbClr val="FFC000"/>
                </a:solidFill>
                <a:latin typeface="DFKai-SB" pitchFamily="65" charset="-120"/>
                <a:ea typeface="DFKai-SB" pitchFamily="65" charset="-120"/>
              </a:rPr>
            </a:br>
            <a:r>
              <a:rPr lang="zh-CN" altLang="en-US" dirty="0">
                <a:solidFill>
                  <a:srgbClr val="FFC000"/>
                </a:solidFill>
                <a:latin typeface="DFKai-SB" pitchFamily="65" charset="-120"/>
                <a:ea typeface="DFKai-SB" pitchFamily="65" charset="-120"/>
              </a:rPr>
              <a:t>我心发出惊叹</a:t>
            </a:r>
            <a:br>
              <a:rPr lang="zh-CN" altLang="en-US" dirty="0">
                <a:solidFill>
                  <a:srgbClr val="FFC000"/>
                </a:solidFill>
                <a:latin typeface="DFKai-SB" pitchFamily="65" charset="-120"/>
                <a:ea typeface="DFKai-SB" pitchFamily="65" charset="-120"/>
              </a:rPr>
            </a:br>
            <a:r>
              <a:rPr lang="zh-CN" altLang="en-US" dirty="0">
                <a:solidFill>
                  <a:srgbClr val="FFC000"/>
                </a:solidFill>
                <a:latin typeface="DFKai-SB" pitchFamily="65" charset="-120"/>
                <a:ea typeface="DFKai-SB" pitchFamily="65" charset="-120"/>
              </a:rPr>
              <a:t>有了主还要什么</a:t>
            </a:r>
            <a:br>
              <a:rPr lang="zh-CN" altLang="en-US" dirty="0">
                <a:solidFill>
                  <a:srgbClr val="FFC000"/>
                </a:solidFill>
                <a:latin typeface="DFKai-SB" pitchFamily="65" charset="-120"/>
                <a:ea typeface="DFKai-SB" pitchFamily="65" charset="-120"/>
              </a:rPr>
            </a:br>
            <a:r>
              <a:rPr lang="zh-CN" altLang="en-US" dirty="0">
                <a:solidFill>
                  <a:srgbClr val="FFC000"/>
                </a:solidFill>
                <a:latin typeface="DFKai-SB" pitchFamily="65" charset="-120"/>
                <a:ea typeface="DFKai-SB" pitchFamily="65" charset="-120"/>
              </a:rPr>
              <a:t>我心与主心相连</a:t>
            </a:r>
            <a:br>
              <a:rPr lang="zh-CN" altLang="en-US" dirty="0">
                <a:solidFill>
                  <a:srgbClr val="FFC000"/>
                </a:solidFill>
                <a:latin typeface="DFKai-SB" pitchFamily="65" charset="-120"/>
                <a:ea typeface="DFKai-SB" pitchFamily="65" charset="-120"/>
              </a:rPr>
            </a:br>
            <a:r>
              <a:rPr lang="zh-CN" altLang="en-US" dirty="0">
                <a:solidFill>
                  <a:srgbClr val="FFC000"/>
                </a:solidFill>
                <a:latin typeface="DFKai-SB" pitchFamily="65" charset="-120"/>
                <a:ea typeface="DFKai-SB" pitchFamily="65" charset="-120"/>
              </a:rPr>
              <a:t>我已起誓要跟随主</a:t>
            </a:r>
            <a:br>
              <a:rPr lang="zh-CN" altLang="en-US" dirty="0">
                <a:solidFill>
                  <a:srgbClr val="FFC000"/>
                </a:solidFill>
                <a:latin typeface="DFKai-SB" pitchFamily="65" charset="-120"/>
                <a:ea typeface="DFKai-SB" pitchFamily="65" charset="-120"/>
              </a:rPr>
            </a:br>
            <a:r>
              <a:rPr lang="zh-CN" altLang="en-US" dirty="0">
                <a:solidFill>
                  <a:srgbClr val="FFC000"/>
                </a:solidFill>
                <a:latin typeface="DFKai-SB" pitchFamily="65" charset="-120"/>
                <a:ea typeface="DFKai-SB" pitchFamily="65" charset="-120"/>
              </a:rPr>
              <a:t>永不改变</a:t>
            </a:r>
            <a:br>
              <a:rPr lang="zh-CN" altLang="en-US" dirty="0">
                <a:solidFill>
                  <a:srgbClr val="FFC000"/>
                </a:solidFill>
                <a:latin typeface="DFKai-SB" pitchFamily="65" charset="-120"/>
                <a:ea typeface="DFKai-SB" pitchFamily="65" charset="-120"/>
              </a:rPr>
            </a:br>
            <a:r>
              <a:rPr lang="zh-CN" altLang="en-US" dirty="0">
                <a:solidFill>
                  <a:srgbClr val="FFC000"/>
                </a:solidFill>
                <a:latin typeface="DFKai-SB" pitchFamily="65" charset="-120"/>
                <a:ea typeface="DFKai-SB" pitchFamily="65" charset="-120"/>
              </a:rPr>
              <a:t/>
            </a:r>
            <a:br>
              <a:rPr lang="zh-CN" altLang="en-US" dirty="0">
                <a:solidFill>
                  <a:srgbClr val="FFC000"/>
                </a:solidFill>
                <a:latin typeface="DFKai-SB" pitchFamily="65" charset="-120"/>
                <a:ea typeface="DFKai-SB" pitchFamily="65" charset="-120"/>
              </a:rPr>
            </a:br>
            <a:endParaRPr lang="en-US" b="1" dirty="0" smtClean="0">
              <a:solidFill>
                <a:srgbClr val="FFC000"/>
              </a:solidFill>
              <a:latin typeface="DFKai-SB" pitchFamily="65" charset="-120"/>
              <a:ea typeface="DFKai-SB" pitchFamily="65" charset="-120"/>
            </a:endParaRPr>
          </a:p>
        </p:txBody>
      </p:sp>
    </p:spTree>
    <p:extLst>
      <p:ext uri="{BB962C8B-B14F-4D97-AF65-F5344CB8AC3E}">
        <p14:creationId xmlns:p14="http://schemas.microsoft.com/office/powerpoint/2010/main" val="2518486544"/>
      </p:ext>
    </p:extLst>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a:xfrm>
            <a:off x="0" y="6553200"/>
            <a:ext cx="5486400" cy="304800"/>
          </a:xfrm>
        </p:spPr>
        <p:txBody>
          <a:bodyPr/>
          <a:lstStyle/>
          <a:p>
            <a:pPr algn="l" eaLnBrk="1"/>
            <a:r>
              <a:rPr lang="zh-CN" altLang="en-US" sz="1400" dirty="0">
                <a:solidFill>
                  <a:srgbClr val="FFC000"/>
                </a:solidFill>
                <a:latin typeface="DFKai-SB" pitchFamily="65" charset="-120"/>
                <a:ea typeface="DFKai-SB" pitchFamily="65" charset="-120"/>
              </a:rPr>
              <a:t>最知心的朋友</a:t>
            </a:r>
            <a:r>
              <a:rPr lang="en-US" altLang="zh-TW" sz="1400" b="1" dirty="0" smtClean="0">
                <a:solidFill>
                  <a:srgbClr val="FFC000"/>
                </a:solidFill>
                <a:ea typeface="DFKai-SB" pitchFamily="65" charset="-120"/>
              </a:rPr>
              <a:t>- </a:t>
            </a:r>
            <a:r>
              <a:rPr lang="en-US" altLang="zh-TW" sz="1400" b="1" dirty="0">
                <a:solidFill>
                  <a:srgbClr val="FFC000"/>
                </a:solidFill>
                <a:ea typeface="DFKai-SB" pitchFamily="65" charset="-120"/>
              </a:rPr>
              <a:t>3</a:t>
            </a:r>
            <a:endParaRPr lang="en-US" sz="1400" b="1" dirty="0" smtClean="0">
              <a:solidFill>
                <a:srgbClr val="FFC000"/>
              </a:solidFill>
              <a:ea typeface="DFKai-SB" pitchFamily="65" charset="-120"/>
              <a:cs typeface="Times New Roman" pitchFamily="18" charset="0"/>
            </a:endParaRPr>
          </a:p>
        </p:txBody>
      </p:sp>
      <p:sp>
        <p:nvSpPr>
          <p:cNvPr id="2051" name="Rectangle 3"/>
          <p:cNvSpPr>
            <a:spLocks noGrp="1" noChangeArrowheads="1"/>
          </p:cNvSpPr>
          <p:nvPr>
            <p:ph type="body" idx="1"/>
          </p:nvPr>
        </p:nvSpPr>
        <p:spPr>
          <a:xfrm>
            <a:off x="457200" y="304800"/>
            <a:ext cx="8229600" cy="5932488"/>
          </a:xfrm>
        </p:spPr>
        <p:txBody>
          <a:bodyPr/>
          <a:lstStyle/>
          <a:p>
            <a:pPr marL="0" indent="0" algn="ctr">
              <a:buNone/>
            </a:pPr>
            <a:r>
              <a:rPr lang="zh-CN" altLang="en-US" dirty="0">
                <a:solidFill>
                  <a:srgbClr val="FFC000"/>
                </a:solidFill>
                <a:latin typeface="DFKai-SB" pitchFamily="65" charset="-120"/>
                <a:ea typeface="DFKai-SB" pitchFamily="65" charset="-120"/>
              </a:rPr>
              <a:t>主你是我最知心的朋友</a:t>
            </a:r>
            <a:br>
              <a:rPr lang="zh-CN" altLang="en-US" dirty="0">
                <a:solidFill>
                  <a:srgbClr val="FFC000"/>
                </a:solidFill>
                <a:latin typeface="DFKai-SB" pitchFamily="65" charset="-120"/>
                <a:ea typeface="DFKai-SB" pitchFamily="65" charset="-120"/>
              </a:rPr>
            </a:br>
            <a:r>
              <a:rPr lang="zh-CN" altLang="en-US" dirty="0">
                <a:solidFill>
                  <a:srgbClr val="FFC000"/>
                </a:solidFill>
                <a:latin typeface="DFKai-SB" pitchFamily="65" charset="-120"/>
                <a:ea typeface="DFKai-SB" pitchFamily="65" charset="-120"/>
              </a:rPr>
              <a:t>主你是我最亲爱的伴侣</a:t>
            </a:r>
            <a:br>
              <a:rPr lang="zh-CN" altLang="en-US" dirty="0">
                <a:solidFill>
                  <a:srgbClr val="FFC000"/>
                </a:solidFill>
                <a:latin typeface="DFKai-SB" pitchFamily="65" charset="-120"/>
                <a:ea typeface="DFKai-SB" pitchFamily="65" charset="-120"/>
              </a:rPr>
            </a:br>
            <a:r>
              <a:rPr lang="zh-CN" altLang="en-US" dirty="0">
                <a:solidFill>
                  <a:srgbClr val="FFC000"/>
                </a:solidFill>
                <a:latin typeface="DFKai-SB" pitchFamily="65" charset="-120"/>
                <a:ea typeface="DFKai-SB" pitchFamily="65" charset="-120"/>
              </a:rPr>
              <a:t>我的心在天天追想着你</a:t>
            </a:r>
            <a:br>
              <a:rPr lang="zh-CN" altLang="en-US" dirty="0">
                <a:solidFill>
                  <a:srgbClr val="FFC000"/>
                </a:solidFill>
                <a:latin typeface="DFKai-SB" pitchFamily="65" charset="-120"/>
                <a:ea typeface="DFKai-SB" pitchFamily="65" charset="-120"/>
              </a:rPr>
            </a:br>
            <a:r>
              <a:rPr lang="zh-CN" altLang="en-US" dirty="0">
                <a:solidFill>
                  <a:srgbClr val="FFC000"/>
                </a:solidFill>
                <a:latin typeface="DFKai-SB" pitchFamily="65" charset="-120"/>
                <a:ea typeface="DFKai-SB" pitchFamily="65" charset="-120"/>
              </a:rPr>
              <a:t>渴望见到你的面</a:t>
            </a:r>
            <a:br>
              <a:rPr lang="zh-CN" altLang="en-US" dirty="0">
                <a:solidFill>
                  <a:srgbClr val="FFC000"/>
                </a:solidFill>
                <a:latin typeface="DFKai-SB" pitchFamily="65" charset="-120"/>
                <a:ea typeface="DFKai-SB" pitchFamily="65" charset="-120"/>
              </a:rPr>
            </a:br>
            <a:r>
              <a:rPr lang="zh-CN" altLang="en-US" dirty="0">
                <a:solidFill>
                  <a:srgbClr val="FFC000"/>
                </a:solidFill>
                <a:latin typeface="DFKai-SB" pitchFamily="65" charset="-120"/>
                <a:ea typeface="DFKai-SB" pitchFamily="65" charset="-120"/>
              </a:rPr>
              <a:t>在我人生的每一个台阶</a:t>
            </a:r>
            <a:br>
              <a:rPr lang="zh-CN" altLang="en-US" dirty="0">
                <a:solidFill>
                  <a:srgbClr val="FFC000"/>
                </a:solidFill>
                <a:latin typeface="DFKai-SB" pitchFamily="65" charset="-120"/>
                <a:ea typeface="DFKai-SB" pitchFamily="65" charset="-120"/>
              </a:rPr>
            </a:br>
            <a:r>
              <a:rPr lang="zh-CN" altLang="en-US" dirty="0">
                <a:solidFill>
                  <a:srgbClr val="FFC000"/>
                </a:solidFill>
                <a:latin typeface="DFKai-SB" pitchFamily="65" charset="-120"/>
                <a:ea typeface="DFKai-SB" pitchFamily="65" charset="-120"/>
              </a:rPr>
              <a:t>在我人生的每一个小站</a:t>
            </a:r>
            <a:br>
              <a:rPr lang="zh-CN" altLang="en-US" dirty="0">
                <a:solidFill>
                  <a:srgbClr val="FFC000"/>
                </a:solidFill>
                <a:latin typeface="DFKai-SB" pitchFamily="65" charset="-120"/>
                <a:ea typeface="DFKai-SB" pitchFamily="65" charset="-120"/>
              </a:rPr>
            </a:br>
            <a:r>
              <a:rPr lang="zh-CN" altLang="en-US" dirty="0">
                <a:solidFill>
                  <a:srgbClr val="FFC000"/>
                </a:solidFill>
                <a:latin typeface="DFKai-SB" pitchFamily="65" charset="-120"/>
                <a:ea typeface="DFKai-SB" pitchFamily="65" charset="-120"/>
              </a:rPr>
              <a:t>你的手总是在攙拉着我</a:t>
            </a:r>
            <a:br>
              <a:rPr lang="zh-CN" altLang="en-US" dirty="0">
                <a:solidFill>
                  <a:srgbClr val="FFC000"/>
                </a:solidFill>
                <a:latin typeface="DFKai-SB" pitchFamily="65" charset="-120"/>
                <a:ea typeface="DFKai-SB" pitchFamily="65" charset="-120"/>
              </a:rPr>
            </a:br>
            <a:r>
              <a:rPr lang="zh-CN" altLang="en-US" dirty="0">
                <a:solidFill>
                  <a:srgbClr val="FFC000"/>
                </a:solidFill>
                <a:latin typeface="DFKai-SB" pitchFamily="65" charset="-120"/>
                <a:ea typeface="DFKai-SB" pitchFamily="65" charset="-120"/>
              </a:rPr>
              <a:t>把我带到你身边</a:t>
            </a:r>
            <a:br>
              <a:rPr lang="zh-CN" altLang="en-US" dirty="0">
                <a:solidFill>
                  <a:srgbClr val="FFC000"/>
                </a:solidFill>
                <a:latin typeface="DFKai-SB" pitchFamily="65" charset="-120"/>
                <a:ea typeface="DFKai-SB" pitchFamily="65" charset="-120"/>
              </a:rPr>
            </a:br>
            <a:endParaRPr lang="en-US" b="1" dirty="0" smtClean="0">
              <a:solidFill>
                <a:srgbClr val="FFC000"/>
              </a:solidFill>
              <a:latin typeface="DFKai-SB" pitchFamily="65" charset="-120"/>
              <a:ea typeface="DFKai-SB" pitchFamily="65" charset="-120"/>
            </a:endParaRPr>
          </a:p>
        </p:txBody>
      </p:sp>
    </p:spTree>
    <p:extLst>
      <p:ext uri="{BB962C8B-B14F-4D97-AF65-F5344CB8AC3E}">
        <p14:creationId xmlns:p14="http://schemas.microsoft.com/office/powerpoint/2010/main" val="398902987"/>
      </p:ext>
    </p:extLst>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a:xfrm>
            <a:off x="0" y="6553200"/>
            <a:ext cx="5486400" cy="304800"/>
          </a:xfrm>
        </p:spPr>
        <p:txBody>
          <a:bodyPr/>
          <a:lstStyle/>
          <a:p>
            <a:pPr algn="l" eaLnBrk="1"/>
            <a:r>
              <a:rPr lang="zh-CN" altLang="en-US" sz="1400" dirty="0">
                <a:solidFill>
                  <a:srgbClr val="FFC000"/>
                </a:solidFill>
                <a:latin typeface="DFKai-SB" pitchFamily="65" charset="-120"/>
                <a:ea typeface="DFKai-SB" pitchFamily="65" charset="-120"/>
              </a:rPr>
              <a:t>最知心的朋友</a:t>
            </a:r>
            <a:r>
              <a:rPr lang="en-US" altLang="zh-TW" sz="1400" b="1" dirty="0" smtClean="0">
                <a:solidFill>
                  <a:srgbClr val="FFC000"/>
                </a:solidFill>
                <a:ea typeface="DFKai-SB" pitchFamily="65" charset="-120"/>
              </a:rPr>
              <a:t>- </a:t>
            </a:r>
            <a:r>
              <a:rPr lang="en-US" altLang="zh-TW" sz="1400" b="1" dirty="0">
                <a:solidFill>
                  <a:srgbClr val="FFC000"/>
                </a:solidFill>
                <a:ea typeface="DFKai-SB" pitchFamily="65" charset="-120"/>
              </a:rPr>
              <a:t>4</a:t>
            </a:r>
            <a:endParaRPr lang="en-US" sz="1400" b="1" dirty="0" smtClean="0">
              <a:solidFill>
                <a:srgbClr val="FFC000"/>
              </a:solidFill>
              <a:ea typeface="DFKai-SB" pitchFamily="65" charset="-120"/>
              <a:cs typeface="Times New Roman" pitchFamily="18" charset="0"/>
            </a:endParaRPr>
          </a:p>
        </p:txBody>
      </p:sp>
      <p:sp>
        <p:nvSpPr>
          <p:cNvPr id="2051" name="Rectangle 3"/>
          <p:cNvSpPr>
            <a:spLocks noGrp="1" noChangeArrowheads="1"/>
          </p:cNvSpPr>
          <p:nvPr>
            <p:ph type="body" idx="1"/>
          </p:nvPr>
        </p:nvSpPr>
        <p:spPr>
          <a:xfrm>
            <a:off x="457200" y="304800"/>
            <a:ext cx="8229600" cy="5932488"/>
          </a:xfrm>
        </p:spPr>
        <p:txBody>
          <a:bodyPr/>
          <a:lstStyle/>
          <a:p>
            <a:pPr marL="0" indent="0" algn="ctr">
              <a:buNone/>
            </a:pPr>
            <a:r>
              <a:rPr lang="zh-CN" altLang="en-US" dirty="0" smtClean="0">
                <a:solidFill>
                  <a:srgbClr val="FFC000"/>
                </a:solidFill>
                <a:latin typeface="DFKai-SB" pitchFamily="65" charset="-120"/>
                <a:ea typeface="DFKai-SB" pitchFamily="65" charset="-120"/>
              </a:rPr>
              <a:t>告</a:t>
            </a:r>
            <a:r>
              <a:rPr lang="zh-CN" altLang="en-US" dirty="0">
                <a:solidFill>
                  <a:srgbClr val="FFC000"/>
                </a:solidFill>
                <a:latin typeface="DFKai-SB" pitchFamily="65" charset="-120"/>
                <a:ea typeface="DFKai-SB" pitchFamily="65" charset="-120"/>
              </a:rPr>
              <a:t>诉我当走的路</a:t>
            </a:r>
            <a:br>
              <a:rPr lang="zh-CN" altLang="en-US" dirty="0">
                <a:solidFill>
                  <a:srgbClr val="FFC000"/>
                </a:solidFill>
                <a:latin typeface="DFKai-SB" pitchFamily="65" charset="-120"/>
                <a:ea typeface="DFKai-SB" pitchFamily="65" charset="-120"/>
              </a:rPr>
            </a:br>
            <a:r>
              <a:rPr lang="zh-CN" altLang="en-US" dirty="0">
                <a:solidFill>
                  <a:srgbClr val="FFC000"/>
                </a:solidFill>
                <a:latin typeface="DFKai-SB" pitchFamily="65" charset="-120"/>
                <a:ea typeface="DFKai-SB" pitchFamily="65" charset="-120"/>
              </a:rPr>
              <a:t>没有滑向死亡线</a:t>
            </a:r>
            <a:br>
              <a:rPr lang="zh-CN" altLang="en-US" dirty="0">
                <a:solidFill>
                  <a:srgbClr val="FFC000"/>
                </a:solidFill>
                <a:latin typeface="DFKai-SB" pitchFamily="65" charset="-120"/>
                <a:ea typeface="DFKai-SB" pitchFamily="65" charset="-120"/>
              </a:rPr>
            </a:br>
            <a:r>
              <a:rPr lang="zh-CN" altLang="en-US" dirty="0">
                <a:solidFill>
                  <a:srgbClr val="FFC000"/>
                </a:solidFill>
                <a:latin typeface="DFKai-SB" pitchFamily="65" charset="-120"/>
                <a:ea typeface="DFKai-SB" pitchFamily="65" charset="-120"/>
              </a:rPr>
              <a:t>你爱何等的长阔深高</a:t>
            </a:r>
            <a:br>
              <a:rPr lang="zh-CN" altLang="en-US" dirty="0">
                <a:solidFill>
                  <a:srgbClr val="FFC000"/>
                </a:solidFill>
                <a:latin typeface="DFKai-SB" pitchFamily="65" charset="-120"/>
                <a:ea typeface="DFKai-SB" pitchFamily="65" charset="-120"/>
              </a:rPr>
            </a:br>
            <a:r>
              <a:rPr lang="zh-CN" altLang="en-US" dirty="0">
                <a:solidFill>
                  <a:srgbClr val="FFC000"/>
                </a:solidFill>
                <a:latin typeface="DFKai-SB" pitchFamily="65" charset="-120"/>
                <a:ea typeface="DFKai-SB" pitchFamily="65" charset="-120"/>
              </a:rPr>
              <a:t>我心发出惊叹</a:t>
            </a:r>
            <a:br>
              <a:rPr lang="zh-CN" altLang="en-US" dirty="0">
                <a:solidFill>
                  <a:srgbClr val="FFC000"/>
                </a:solidFill>
                <a:latin typeface="DFKai-SB" pitchFamily="65" charset="-120"/>
                <a:ea typeface="DFKai-SB" pitchFamily="65" charset="-120"/>
              </a:rPr>
            </a:br>
            <a:r>
              <a:rPr lang="zh-CN" altLang="en-US" dirty="0">
                <a:solidFill>
                  <a:srgbClr val="FFC000"/>
                </a:solidFill>
                <a:latin typeface="DFKai-SB" pitchFamily="65" charset="-120"/>
                <a:ea typeface="DFKai-SB" pitchFamily="65" charset="-120"/>
              </a:rPr>
              <a:t>有了主还要什么</a:t>
            </a:r>
            <a:br>
              <a:rPr lang="zh-CN" altLang="en-US" dirty="0">
                <a:solidFill>
                  <a:srgbClr val="FFC000"/>
                </a:solidFill>
                <a:latin typeface="DFKai-SB" pitchFamily="65" charset="-120"/>
                <a:ea typeface="DFKai-SB" pitchFamily="65" charset="-120"/>
              </a:rPr>
            </a:br>
            <a:r>
              <a:rPr lang="zh-CN" altLang="en-US" dirty="0">
                <a:solidFill>
                  <a:srgbClr val="FFC000"/>
                </a:solidFill>
                <a:latin typeface="DFKai-SB" pitchFamily="65" charset="-120"/>
                <a:ea typeface="DFKai-SB" pitchFamily="65" charset="-120"/>
              </a:rPr>
              <a:t>我心与主心相连</a:t>
            </a:r>
            <a:br>
              <a:rPr lang="zh-CN" altLang="en-US" dirty="0">
                <a:solidFill>
                  <a:srgbClr val="FFC000"/>
                </a:solidFill>
                <a:latin typeface="DFKai-SB" pitchFamily="65" charset="-120"/>
                <a:ea typeface="DFKai-SB" pitchFamily="65" charset="-120"/>
              </a:rPr>
            </a:br>
            <a:r>
              <a:rPr lang="zh-CN" altLang="en-US" dirty="0">
                <a:solidFill>
                  <a:srgbClr val="FFC000"/>
                </a:solidFill>
                <a:latin typeface="DFKai-SB" pitchFamily="65" charset="-120"/>
                <a:ea typeface="DFKai-SB" pitchFamily="65" charset="-120"/>
              </a:rPr>
              <a:t>我已起誓要跟随主</a:t>
            </a:r>
            <a:br>
              <a:rPr lang="zh-CN" altLang="en-US" dirty="0">
                <a:solidFill>
                  <a:srgbClr val="FFC000"/>
                </a:solidFill>
                <a:latin typeface="DFKai-SB" pitchFamily="65" charset="-120"/>
                <a:ea typeface="DFKai-SB" pitchFamily="65" charset="-120"/>
              </a:rPr>
            </a:br>
            <a:r>
              <a:rPr lang="zh-CN" altLang="en-US" dirty="0">
                <a:solidFill>
                  <a:srgbClr val="FFC000"/>
                </a:solidFill>
                <a:latin typeface="DFKai-SB" pitchFamily="65" charset="-120"/>
                <a:ea typeface="DFKai-SB" pitchFamily="65" charset="-120"/>
              </a:rPr>
              <a:t>永不改变</a:t>
            </a:r>
            <a:br>
              <a:rPr lang="zh-CN" altLang="en-US" dirty="0">
                <a:solidFill>
                  <a:srgbClr val="FFC000"/>
                </a:solidFill>
                <a:latin typeface="DFKai-SB" pitchFamily="65" charset="-120"/>
                <a:ea typeface="DFKai-SB" pitchFamily="65" charset="-120"/>
              </a:rPr>
            </a:br>
            <a:r>
              <a:rPr lang="zh-CN" altLang="en-US" dirty="0">
                <a:solidFill>
                  <a:srgbClr val="FFC000"/>
                </a:solidFill>
                <a:latin typeface="DFKai-SB" pitchFamily="65" charset="-120"/>
                <a:ea typeface="DFKai-SB" pitchFamily="65" charset="-120"/>
              </a:rPr>
              <a:t/>
            </a:r>
            <a:br>
              <a:rPr lang="zh-CN" altLang="en-US" dirty="0">
                <a:solidFill>
                  <a:srgbClr val="FFC000"/>
                </a:solidFill>
                <a:latin typeface="DFKai-SB" pitchFamily="65" charset="-120"/>
                <a:ea typeface="DFKai-SB" pitchFamily="65" charset="-120"/>
              </a:rPr>
            </a:br>
            <a:endParaRPr lang="en-US" b="1" dirty="0" smtClean="0">
              <a:solidFill>
                <a:srgbClr val="FFC000"/>
              </a:solidFill>
              <a:latin typeface="DFKai-SB" pitchFamily="65" charset="-120"/>
              <a:ea typeface="DFKai-SB" pitchFamily="65" charset="-120"/>
            </a:endParaRPr>
          </a:p>
        </p:txBody>
      </p:sp>
    </p:spTree>
    <p:extLst>
      <p:ext uri="{BB962C8B-B14F-4D97-AF65-F5344CB8AC3E}">
        <p14:creationId xmlns:p14="http://schemas.microsoft.com/office/powerpoint/2010/main" val="2925604518"/>
      </p:ext>
    </p:extLst>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a:xfrm>
            <a:off x="0" y="6553200"/>
            <a:ext cx="5486400" cy="304800"/>
          </a:xfrm>
        </p:spPr>
        <p:txBody>
          <a:bodyPr/>
          <a:lstStyle/>
          <a:p>
            <a:pPr algn="l" eaLnBrk="1"/>
            <a:r>
              <a:rPr lang="zh-CN" altLang="en-US" sz="1400" dirty="0">
                <a:solidFill>
                  <a:srgbClr val="FFC000"/>
                </a:solidFill>
                <a:latin typeface="DFKai-SB" pitchFamily="65" charset="-120"/>
                <a:ea typeface="DFKai-SB" pitchFamily="65" charset="-120"/>
              </a:rPr>
              <a:t>最知心的朋友</a:t>
            </a:r>
            <a:r>
              <a:rPr lang="en-US" altLang="zh-TW" sz="1400" b="1" dirty="0" smtClean="0">
                <a:solidFill>
                  <a:srgbClr val="FFC000"/>
                </a:solidFill>
                <a:ea typeface="DFKai-SB" pitchFamily="65" charset="-120"/>
              </a:rPr>
              <a:t>- </a:t>
            </a:r>
            <a:r>
              <a:rPr lang="en-US" altLang="zh-TW" sz="1400" b="1" dirty="0">
                <a:solidFill>
                  <a:srgbClr val="FFC000"/>
                </a:solidFill>
                <a:ea typeface="DFKai-SB" pitchFamily="65" charset="-120"/>
              </a:rPr>
              <a:t>5</a:t>
            </a:r>
            <a:endParaRPr lang="en-US" sz="1400" b="1" dirty="0" smtClean="0">
              <a:solidFill>
                <a:srgbClr val="FFC000"/>
              </a:solidFill>
              <a:ea typeface="DFKai-SB" pitchFamily="65" charset="-120"/>
              <a:cs typeface="Times New Roman" pitchFamily="18" charset="0"/>
            </a:endParaRPr>
          </a:p>
        </p:txBody>
      </p:sp>
      <p:sp>
        <p:nvSpPr>
          <p:cNvPr id="2051" name="Rectangle 3"/>
          <p:cNvSpPr>
            <a:spLocks noGrp="1" noChangeArrowheads="1"/>
          </p:cNvSpPr>
          <p:nvPr>
            <p:ph type="body" idx="1"/>
          </p:nvPr>
        </p:nvSpPr>
        <p:spPr>
          <a:xfrm>
            <a:off x="457200" y="304800"/>
            <a:ext cx="8229600" cy="5932488"/>
          </a:xfrm>
        </p:spPr>
        <p:txBody>
          <a:bodyPr/>
          <a:lstStyle/>
          <a:p>
            <a:pPr marL="0" indent="0" algn="ctr">
              <a:buNone/>
            </a:pPr>
            <a:r>
              <a:rPr lang="zh-CN" altLang="en-US" dirty="0" smtClean="0">
                <a:solidFill>
                  <a:srgbClr val="FFC000"/>
                </a:solidFill>
                <a:latin typeface="DFKai-SB" pitchFamily="65" charset="-120"/>
                <a:ea typeface="DFKai-SB" pitchFamily="65" charset="-120"/>
              </a:rPr>
              <a:t>有</a:t>
            </a:r>
            <a:r>
              <a:rPr lang="zh-CN" altLang="en-US" dirty="0">
                <a:solidFill>
                  <a:srgbClr val="FFC000"/>
                </a:solidFill>
                <a:latin typeface="DFKai-SB" pitchFamily="65" charset="-120"/>
                <a:ea typeface="DFKai-SB" pitchFamily="65" charset="-120"/>
              </a:rPr>
              <a:t>了主还要什么</a:t>
            </a:r>
            <a:br>
              <a:rPr lang="zh-CN" altLang="en-US" dirty="0">
                <a:solidFill>
                  <a:srgbClr val="FFC000"/>
                </a:solidFill>
                <a:latin typeface="DFKai-SB" pitchFamily="65" charset="-120"/>
                <a:ea typeface="DFKai-SB" pitchFamily="65" charset="-120"/>
              </a:rPr>
            </a:br>
            <a:r>
              <a:rPr lang="zh-CN" altLang="en-US" dirty="0">
                <a:solidFill>
                  <a:srgbClr val="FFC000"/>
                </a:solidFill>
                <a:latin typeface="DFKai-SB" pitchFamily="65" charset="-120"/>
                <a:ea typeface="DFKai-SB" pitchFamily="65" charset="-120"/>
              </a:rPr>
              <a:t>我心与主心相连</a:t>
            </a:r>
            <a:br>
              <a:rPr lang="zh-CN" altLang="en-US" dirty="0">
                <a:solidFill>
                  <a:srgbClr val="FFC000"/>
                </a:solidFill>
                <a:latin typeface="DFKai-SB" pitchFamily="65" charset="-120"/>
                <a:ea typeface="DFKai-SB" pitchFamily="65" charset="-120"/>
              </a:rPr>
            </a:br>
            <a:r>
              <a:rPr lang="zh-CN" altLang="en-US" dirty="0">
                <a:solidFill>
                  <a:srgbClr val="FFC000"/>
                </a:solidFill>
                <a:latin typeface="DFKai-SB" pitchFamily="65" charset="-120"/>
                <a:ea typeface="DFKai-SB" pitchFamily="65" charset="-120"/>
              </a:rPr>
              <a:t>我已起誓要跟随主</a:t>
            </a:r>
            <a:br>
              <a:rPr lang="zh-CN" altLang="en-US" dirty="0">
                <a:solidFill>
                  <a:srgbClr val="FFC000"/>
                </a:solidFill>
                <a:latin typeface="DFKai-SB" pitchFamily="65" charset="-120"/>
                <a:ea typeface="DFKai-SB" pitchFamily="65" charset="-120"/>
              </a:rPr>
            </a:br>
            <a:r>
              <a:rPr lang="zh-CN" altLang="en-US" dirty="0">
                <a:solidFill>
                  <a:srgbClr val="FFC000"/>
                </a:solidFill>
                <a:latin typeface="DFKai-SB" pitchFamily="65" charset="-120"/>
                <a:ea typeface="DFKai-SB" pitchFamily="65" charset="-120"/>
              </a:rPr>
              <a:t>永不改</a:t>
            </a:r>
            <a:r>
              <a:rPr lang="zh-CN" altLang="en-US" dirty="0" smtClean="0">
                <a:solidFill>
                  <a:srgbClr val="FFC000"/>
                </a:solidFill>
                <a:latin typeface="DFKai-SB" pitchFamily="65" charset="-120"/>
                <a:ea typeface="DFKai-SB" pitchFamily="65" charset="-120"/>
              </a:rPr>
              <a:t>变</a:t>
            </a:r>
            <a:endParaRPr lang="en-US" altLang="zh-CN" dirty="0" smtClean="0">
              <a:solidFill>
                <a:srgbClr val="FFC000"/>
              </a:solidFill>
              <a:latin typeface="DFKai-SB" pitchFamily="65" charset="-120"/>
              <a:ea typeface="DFKai-SB" pitchFamily="65" charset="-120"/>
            </a:endParaRPr>
          </a:p>
          <a:p>
            <a:pPr marL="0" indent="0" algn="ctr">
              <a:buNone/>
            </a:pPr>
            <a:r>
              <a:rPr lang="zh-CN" altLang="en-US" dirty="0">
                <a:solidFill>
                  <a:srgbClr val="FFC000"/>
                </a:solidFill>
                <a:latin typeface="DFKai-SB" pitchFamily="65" charset="-120"/>
                <a:ea typeface="DFKai-SB" pitchFamily="65" charset="-120"/>
              </a:rPr>
              <a:t/>
            </a:r>
            <a:br>
              <a:rPr lang="zh-CN" altLang="en-US" dirty="0">
                <a:solidFill>
                  <a:srgbClr val="FFC000"/>
                </a:solidFill>
                <a:latin typeface="DFKai-SB" pitchFamily="65" charset="-120"/>
                <a:ea typeface="DFKai-SB" pitchFamily="65" charset="-120"/>
              </a:rPr>
            </a:br>
            <a:r>
              <a:rPr lang="zh-CN" altLang="en-US" dirty="0">
                <a:solidFill>
                  <a:srgbClr val="FFC000"/>
                </a:solidFill>
                <a:latin typeface="DFKai-SB" pitchFamily="65" charset="-120"/>
                <a:ea typeface="DFKai-SB" pitchFamily="65" charset="-120"/>
              </a:rPr>
              <a:t/>
            </a:r>
            <a:br>
              <a:rPr lang="zh-CN" altLang="en-US" dirty="0">
                <a:solidFill>
                  <a:srgbClr val="FFC000"/>
                </a:solidFill>
                <a:latin typeface="DFKai-SB" pitchFamily="65" charset="-120"/>
                <a:ea typeface="DFKai-SB" pitchFamily="65" charset="-120"/>
              </a:rPr>
            </a:br>
            <a:endParaRPr lang="en-US" b="1" dirty="0" smtClean="0">
              <a:solidFill>
                <a:srgbClr val="FFC000"/>
              </a:solidFill>
              <a:latin typeface="DFKai-SB" pitchFamily="65" charset="-120"/>
              <a:ea typeface="DFKai-SB" pitchFamily="65" charset="-120"/>
            </a:endParaRPr>
          </a:p>
        </p:txBody>
      </p:sp>
    </p:spTree>
    <p:extLst>
      <p:ext uri="{BB962C8B-B14F-4D97-AF65-F5344CB8AC3E}">
        <p14:creationId xmlns:p14="http://schemas.microsoft.com/office/powerpoint/2010/main" val="90821929"/>
      </p:ext>
    </p:extLst>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578492300"/>
      </p:ext>
    </p:extLst>
  </p:cSld>
  <p:clrMapOvr>
    <a:masterClrMapping/>
  </p:clrMapOvr>
  <p:transition/>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263</TotalTime>
  <Words>203</Words>
  <Application>Microsoft Office PowerPoint</Application>
  <PresentationFormat>On-screen Show (4:3)</PresentationFormat>
  <Paragraphs>58</Paragraphs>
  <Slides>13</Slides>
  <Notes>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Default Design</vt:lpstr>
      <vt:lpstr>只有祂知道- 1</vt:lpstr>
      <vt:lpstr>只有祂知道- 2</vt:lpstr>
      <vt:lpstr>PowerPoint Presentation</vt:lpstr>
      <vt:lpstr>最知心的朋友- 1</vt:lpstr>
      <vt:lpstr>最知心的朋友- 2</vt:lpstr>
      <vt:lpstr>最知心的朋友- 3</vt:lpstr>
      <vt:lpstr>最知心的朋友- 4</vt:lpstr>
      <vt:lpstr>最知心的朋友- 5</vt:lpstr>
      <vt:lpstr>PowerPoint Presentation</vt:lpstr>
      <vt:lpstr>我深信在那各各他山頂 - 1</vt:lpstr>
      <vt:lpstr>我深信在那各各他山頂 - 2</vt:lpstr>
      <vt:lpstr>我深信在那各各他山頂 - 3</vt:lpstr>
      <vt:lpstr>PowerPoint Presentation</vt:lpstr>
    </vt:vector>
  </TitlesOfParts>
  <Company>ECCC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 is Lord 祂是主  He is Lord, He is Lord! 祂是主! 祂是主! He is risen from the dead and He is Lord!祂已從死裡復活 祂是主!  Every knee shall bow 萬膝當跪拜 Every tongue confess 萬口當頌揚 That Jesus Christ is Lord 耶穌基督是主</dc:title>
  <dc:creator>ECCC</dc:creator>
  <cp:lastModifiedBy>Jong</cp:lastModifiedBy>
  <cp:revision>45</cp:revision>
  <dcterms:created xsi:type="dcterms:W3CDTF">2003-05-25T16:35:18Z</dcterms:created>
  <dcterms:modified xsi:type="dcterms:W3CDTF">2011-03-24T05:16:41Z</dcterms:modified>
</cp:coreProperties>
</file>