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3" r:id="rId2"/>
    <p:sldId id="293" r:id="rId3"/>
    <p:sldId id="294" r:id="rId4"/>
    <p:sldId id="299" r:id="rId5"/>
    <p:sldId id="295" r:id="rId6"/>
    <p:sldId id="296" r:id="rId7"/>
    <p:sldId id="298" r:id="rId8"/>
    <p:sldId id="297" r:id="rId9"/>
    <p:sldId id="301" r:id="rId10"/>
    <p:sldId id="300" r:id="rId11"/>
    <p:sldId id="284" r:id="rId12"/>
    <p:sldId id="303" r:id="rId13"/>
    <p:sldId id="304" r:id="rId14"/>
    <p:sldId id="305" r:id="rId15"/>
    <p:sldId id="306" r:id="rId16"/>
    <p:sldId id="307" r:id="rId17"/>
    <p:sldId id="308" r:id="rId18"/>
    <p:sldId id="302" r:id="rId19"/>
    <p:sldId id="309" r:id="rId20"/>
    <p:sldId id="310" r:id="rId21"/>
    <p:sldId id="311" r:id="rId22"/>
    <p:sldId id="312" r:id="rId2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93" autoAdjust="0"/>
    <p:restoredTop sz="94776" autoAdjust="0"/>
  </p:normalViewPr>
  <p:slideViewPr>
    <p:cSldViewPr>
      <p:cViewPr>
        <p:scale>
          <a:sx n="114" d="100"/>
          <a:sy n="114" d="100"/>
        </p:scale>
        <p:origin x="-936" y="19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6FFA6C1-19DC-4011-8CDA-EE95D6FC631A}" type="slidenum">
              <a:rPr lang="en-US"/>
              <a:pPr>
                <a:defRPr/>
              </a:pPr>
              <a:t>‹#›</a:t>
            </a:fld>
            <a:endParaRPr lang="en-US"/>
          </a:p>
        </p:txBody>
      </p:sp>
    </p:spTree>
    <p:extLst>
      <p:ext uri="{BB962C8B-B14F-4D97-AF65-F5344CB8AC3E}">
        <p14:creationId xmlns:p14="http://schemas.microsoft.com/office/powerpoint/2010/main" val="7352433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DF6E5EA-F689-45DB-8727-E87546F13E5C}" type="slidenum">
              <a:rPr lang="en-US"/>
              <a:pPr>
                <a:defRPr/>
              </a:pPr>
              <a:t>‹#›</a:t>
            </a:fld>
            <a:endParaRPr lang="en-US"/>
          </a:p>
        </p:txBody>
      </p:sp>
    </p:spTree>
    <p:extLst>
      <p:ext uri="{BB962C8B-B14F-4D97-AF65-F5344CB8AC3E}">
        <p14:creationId xmlns:p14="http://schemas.microsoft.com/office/powerpoint/2010/main" val="40202031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AB9C285-98C2-4721-9499-B7A06CDA0F89}" type="slidenum">
              <a:rPr lang="en-US"/>
              <a:pPr>
                <a:defRPr/>
              </a:pPr>
              <a:t>‹#›</a:t>
            </a:fld>
            <a:endParaRPr lang="en-US"/>
          </a:p>
        </p:txBody>
      </p:sp>
    </p:spTree>
    <p:extLst>
      <p:ext uri="{BB962C8B-B14F-4D97-AF65-F5344CB8AC3E}">
        <p14:creationId xmlns:p14="http://schemas.microsoft.com/office/powerpoint/2010/main" val="508428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56015DB-0F23-4A5C-AC8F-ABF742318814}" type="slidenum">
              <a:rPr lang="en-US"/>
              <a:pPr>
                <a:defRPr/>
              </a:pPr>
              <a:t>‹#›</a:t>
            </a:fld>
            <a:endParaRPr lang="en-US"/>
          </a:p>
        </p:txBody>
      </p:sp>
    </p:spTree>
    <p:extLst>
      <p:ext uri="{BB962C8B-B14F-4D97-AF65-F5344CB8AC3E}">
        <p14:creationId xmlns:p14="http://schemas.microsoft.com/office/powerpoint/2010/main" val="9710552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E04E8C3-D392-4E37-9DBC-17D74397061F}" type="slidenum">
              <a:rPr lang="en-US"/>
              <a:pPr>
                <a:defRPr/>
              </a:pPr>
              <a:t>‹#›</a:t>
            </a:fld>
            <a:endParaRPr lang="en-US"/>
          </a:p>
        </p:txBody>
      </p:sp>
    </p:spTree>
    <p:extLst>
      <p:ext uri="{BB962C8B-B14F-4D97-AF65-F5344CB8AC3E}">
        <p14:creationId xmlns:p14="http://schemas.microsoft.com/office/powerpoint/2010/main" val="30279625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D9AC173-A5B2-4690-981A-7E5432007F19}" type="slidenum">
              <a:rPr lang="en-US"/>
              <a:pPr>
                <a:defRPr/>
              </a:pPr>
              <a:t>‹#›</a:t>
            </a:fld>
            <a:endParaRPr lang="en-US"/>
          </a:p>
        </p:txBody>
      </p:sp>
    </p:spTree>
    <p:extLst>
      <p:ext uri="{BB962C8B-B14F-4D97-AF65-F5344CB8AC3E}">
        <p14:creationId xmlns:p14="http://schemas.microsoft.com/office/powerpoint/2010/main" val="1047380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ECB2D586-0AD5-40E7-8E7D-4A1A0ACD1304}" type="slidenum">
              <a:rPr lang="en-US"/>
              <a:pPr>
                <a:defRPr/>
              </a:pPr>
              <a:t>‹#›</a:t>
            </a:fld>
            <a:endParaRPr lang="en-US"/>
          </a:p>
        </p:txBody>
      </p:sp>
    </p:spTree>
    <p:extLst>
      <p:ext uri="{BB962C8B-B14F-4D97-AF65-F5344CB8AC3E}">
        <p14:creationId xmlns:p14="http://schemas.microsoft.com/office/powerpoint/2010/main" val="27617202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10E2A2D7-4EB5-41CE-8D07-81A361C35163}" type="slidenum">
              <a:rPr lang="en-US"/>
              <a:pPr>
                <a:defRPr/>
              </a:pPr>
              <a:t>‹#›</a:t>
            </a:fld>
            <a:endParaRPr lang="en-US"/>
          </a:p>
        </p:txBody>
      </p:sp>
    </p:spTree>
    <p:extLst>
      <p:ext uri="{BB962C8B-B14F-4D97-AF65-F5344CB8AC3E}">
        <p14:creationId xmlns:p14="http://schemas.microsoft.com/office/powerpoint/2010/main" val="3131848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DD5EBD24-D6D8-470A-9BAC-F45475637741}" type="slidenum">
              <a:rPr lang="en-US"/>
              <a:pPr>
                <a:defRPr/>
              </a:pPr>
              <a:t>‹#›</a:t>
            </a:fld>
            <a:endParaRPr lang="en-US"/>
          </a:p>
        </p:txBody>
      </p:sp>
    </p:spTree>
    <p:extLst>
      <p:ext uri="{BB962C8B-B14F-4D97-AF65-F5344CB8AC3E}">
        <p14:creationId xmlns:p14="http://schemas.microsoft.com/office/powerpoint/2010/main" val="37292932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9BBB706-64BC-4B47-B9CC-A49D3BF606ED}" type="slidenum">
              <a:rPr lang="en-US"/>
              <a:pPr>
                <a:defRPr/>
              </a:pPr>
              <a:t>‹#›</a:t>
            </a:fld>
            <a:endParaRPr lang="en-US"/>
          </a:p>
        </p:txBody>
      </p:sp>
    </p:spTree>
    <p:extLst>
      <p:ext uri="{BB962C8B-B14F-4D97-AF65-F5344CB8AC3E}">
        <p14:creationId xmlns:p14="http://schemas.microsoft.com/office/powerpoint/2010/main" val="20993840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A5E8674-9380-4E1C-9151-346695BA5FAF}" type="slidenum">
              <a:rPr lang="en-US"/>
              <a:pPr>
                <a:defRPr/>
              </a:pPr>
              <a:t>‹#›</a:t>
            </a:fld>
            <a:endParaRPr lang="en-US"/>
          </a:p>
        </p:txBody>
      </p:sp>
    </p:spTree>
    <p:extLst>
      <p:ext uri="{BB962C8B-B14F-4D97-AF65-F5344CB8AC3E}">
        <p14:creationId xmlns:p14="http://schemas.microsoft.com/office/powerpoint/2010/main" val="4107783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EF4C71AB-242C-42EE-A0E1-C61BCE95FC9C}"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75562709"/>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6553200"/>
            <a:ext cx="5486400" cy="304800"/>
          </a:xfrm>
        </p:spPr>
        <p:txBody>
          <a:bodyPr/>
          <a:lstStyle/>
          <a:p>
            <a:pPr algn="l" eaLnBrk="1"/>
            <a:r>
              <a:rPr lang="en-US" altLang="zh-CN" sz="1400" b="1" u="sng" dirty="0">
                <a:solidFill>
                  <a:schemeClr val="accent1"/>
                </a:solidFill>
                <a:latin typeface="Times New Roman" pitchFamily="18" charset="0"/>
                <a:ea typeface="SimSun" pitchFamily="2" charset="-122"/>
              </a:rPr>
              <a:t>Knowing You  </a:t>
            </a:r>
            <a:r>
              <a:rPr lang="zh-TW" altLang="en-US" sz="1400" b="1" u="sng" dirty="0">
                <a:solidFill>
                  <a:schemeClr val="accent1"/>
                </a:solidFill>
                <a:latin typeface="Times New Roman" pitchFamily="18" charset="0"/>
                <a:ea typeface="標楷體" pitchFamily="65" charset="-120"/>
              </a:rPr>
              <a:t>認識你</a:t>
            </a:r>
            <a:endParaRPr lang="en-US" sz="1400" b="1" dirty="0" smtClean="0">
              <a:solidFill>
                <a:srgbClr val="FFC000"/>
              </a:solidFill>
              <a:ea typeface="DFKai-SB" pitchFamily="65" charset="-120"/>
              <a:cs typeface="Times New Roman" pitchFamily="18" charset="0"/>
            </a:endParaRPr>
          </a:p>
        </p:txBody>
      </p:sp>
      <p:sp>
        <p:nvSpPr>
          <p:cNvPr id="2051" name="Rectangle 3"/>
          <p:cNvSpPr>
            <a:spLocks noGrp="1" noChangeArrowheads="1"/>
          </p:cNvSpPr>
          <p:nvPr>
            <p:ph type="body" idx="1"/>
          </p:nvPr>
        </p:nvSpPr>
        <p:spPr>
          <a:xfrm>
            <a:off x="457200" y="304800"/>
            <a:ext cx="8229600" cy="5932488"/>
          </a:xfrm>
        </p:spPr>
        <p:txBody>
          <a:bodyPr/>
          <a:lstStyle/>
          <a:p>
            <a:pPr marL="609600" indent="-609600" algn="ctr" eaLnBrk="1" hangingPunct="1">
              <a:lnSpc>
                <a:spcPct val="90000"/>
              </a:lnSpc>
              <a:buFontTx/>
              <a:buNone/>
            </a:pPr>
            <a:r>
              <a:rPr lang="en-US" altLang="zh-TW" dirty="0" smtClean="0">
                <a:solidFill>
                  <a:srgbClr val="99FF99"/>
                </a:solidFill>
                <a:latin typeface="Times New Roman" pitchFamily="18" charset="0"/>
                <a:ea typeface="標楷體" pitchFamily="65" charset="-120"/>
                <a:cs typeface="Times New Roman" pitchFamily="18" charset="0"/>
              </a:rPr>
              <a:t>Knowing </a:t>
            </a:r>
            <a:r>
              <a:rPr lang="en-US" altLang="zh-TW" dirty="0">
                <a:solidFill>
                  <a:srgbClr val="99FF99"/>
                </a:solidFill>
                <a:latin typeface="Times New Roman" pitchFamily="18" charset="0"/>
                <a:ea typeface="標楷體" pitchFamily="65" charset="-120"/>
                <a:cs typeface="Times New Roman" pitchFamily="18" charset="0"/>
              </a:rPr>
              <a:t>You Jesus, knowing You</a:t>
            </a:r>
          </a:p>
          <a:p>
            <a:pPr marL="609600" indent="-609600" algn="ctr" eaLnBrk="1" hangingPunct="1">
              <a:lnSpc>
                <a:spcPct val="90000"/>
              </a:lnSpc>
              <a:buFontTx/>
              <a:buNone/>
            </a:pPr>
            <a:r>
              <a:rPr lang="en-US" altLang="zh-TW" dirty="0">
                <a:solidFill>
                  <a:srgbClr val="99FF99"/>
                </a:solidFill>
                <a:latin typeface="Times New Roman" pitchFamily="18" charset="0"/>
                <a:ea typeface="標楷體" pitchFamily="65" charset="-120"/>
                <a:cs typeface="Times New Roman" pitchFamily="18" charset="0"/>
              </a:rPr>
              <a:t>There is no greater thing</a:t>
            </a:r>
          </a:p>
          <a:p>
            <a:pPr marL="609600" indent="-609600" algn="ctr" eaLnBrk="1" hangingPunct="1">
              <a:lnSpc>
                <a:spcPct val="90000"/>
              </a:lnSpc>
              <a:buFontTx/>
              <a:buNone/>
            </a:pPr>
            <a:r>
              <a:rPr lang="en-US" altLang="zh-TW" dirty="0">
                <a:solidFill>
                  <a:srgbClr val="99FF99"/>
                </a:solidFill>
                <a:latin typeface="Times New Roman" pitchFamily="18" charset="0"/>
                <a:ea typeface="標楷體" pitchFamily="65" charset="-120"/>
                <a:cs typeface="Times New Roman" pitchFamily="18" charset="0"/>
              </a:rPr>
              <a:t>You’re my all, You’re the best</a:t>
            </a:r>
          </a:p>
          <a:p>
            <a:pPr marL="609600" indent="-609600" algn="ctr" eaLnBrk="1" hangingPunct="1">
              <a:lnSpc>
                <a:spcPct val="90000"/>
              </a:lnSpc>
              <a:buFontTx/>
              <a:buNone/>
            </a:pPr>
            <a:r>
              <a:rPr lang="en-US" altLang="zh-TW" dirty="0">
                <a:solidFill>
                  <a:srgbClr val="99FF99"/>
                </a:solidFill>
                <a:latin typeface="Times New Roman" pitchFamily="18" charset="0"/>
                <a:ea typeface="標楷體" pitchFamily="65" charset="-120"/>
                <a:cs typeface="Times New Roman" pitchFamily="18" charset="0"/>
              </a:rPr>
              <a:t>You’re my joy, my righteousness</a:t>
            </a:r>
          </a:p>
          <a:p>
            <a:pPr marL="609600" indent="-609600" algn="ctr" eaLnBrk="1" hangingPunct="1">
              <a:lnSpc>
                <a:spcPct val="90000"/>
              </a:lnSpc>
              <a:buFontTx/>
              <a:buNone/>
            </a:pPr>
            <a:r>
              <a:rPr lang="en-US" altLang="zh-TW" dirty="0">
                <a:solidFill>
                  <a:srgbClr val="99FF99"/>
                </a:solidFill>
                <a:latin typeface="Times New Roman" pitchFamily="18" charset="0"/>
                <a:ea typeface="標楷體" pitchFamily="65" charset="-120"/>
                <a:cs typeface="Times New Roman" pitchFamily="18" charset="0"/>
              </a:rPr>
              <a:t>And I love you, Lord!</a:t>
            </a:r>
          </a:p>
          <a:p>
            <a:pPr marL="609600" indent="-609600" algn="ctr" eaLnBrk="1" hangingPunct="1">
              <a:lnSpc>
                <a:spcPct val="90000"/>
              </a:lnSpc>
              <a:buFontTx/>
              <a:buNone/>
            </a:pPr>
            <a:endParaRPr lang="en-US" altLang="zh-TW" sz="1800" dirty="0">
              <a:solidFill>
                <a:srgbClr val="99FF99"/>
              </a:solidFill>
              <a:latin typeface="Times New Roman" pitchFamily="18" charset="0"/>
              <a:ea typeface="標楷體" pitchFamily="65" charset="-120"/>
              <a:cs typeface="Times New Roman" pitchFamily="18" charset="0"/>
            </a:endParaRPr>
          </a:p>
          <a:p>
            <a:pPr marL="609600" indent="-609600" algn="ctr" eaLnBrk="1" hangingPunct="1">
              <a:lnSpc>
                <a:spcPct val="90000"/>
              </a:lnSpc>
              <a:buFontTx/>
              <a:buNone/>
            </a:pPr>
            <a:r>
              <a:rPr lang="zh-TW" altLang="en-US" dirty="0">
                <a:solidFill>
                  <a:srgbClr val="99FF99"/>
                </a:solidFill>
                <a:latin typeface="Times New Roman" pitchFamily="18" charset="0"/>
                <a:ea typeface="標楷體" pitchFamily="65" charset="-120"/>
                <a:cs typeface="Times New Roman" pitchFamily="18" charset="0"/>
              </a:rPr>
              <a:t>認識你</a:t>
            </a:r>
            <a:r>
              <a:rPr lang="en-US" altLang="zh-TW" dirty="0">
                <a:solidFill>
                  <a:srgbClr val="99FF99"/>
                </a:solidFill>
                <a:latin typeface="Times New Roman" pitchFamily="18" charset="0"/>
                <a:ea typeface="標楷體" pitchFamily="65" charset="-120"/>
                <a:cs typeface="Times New Roman" pitchFamily="18" charset="0"/>
              </a:rPr>
              <a:t>, </a:t>
            </a:r>
            <a:r>
              <a:rPr lang="zh-TW" altLang="en-US" dirty="0">
                <a:solidFill>
                  <a:srgbClr val="99FF99"/>
                </a:solidFill>
                <a:latin typeface="Times New Roman" pitchFamily="18" charset="0"/>
                <a:ea typeface="標楷體" pitchFamily="65" charset="-120"/>
                <a:cs typeface="Times New Roman" pitchFamily="18" charset="0"/>
              </a:rPr>
              <a:t>耶穌</a:t>
            </a:r>
            <a:r>
              <a:rPr lang="en-US" altLang="zh-TW" dirty="0">
                <a:solidFill>
                  <a:srgbClr val="99FF99"/>
                </a:solidFill>
                <a:latin typeface="Times New Roman" pitchFamily="18" charset="0"/>
                <a:ea typeface="標楷體" pitchFamily="65" charset="-120"/>
                <a:cs typeface="Times New Roman" pitchFamily="18" charset="0"/>
              </a:rPr>
              <a:t>, </a:t>
            </a:r>
            <a:r>
              <a:rPr lang="zh-TW" altLang="en-US" dirty="0">
                <a:solidFill>
                  <a:srgbClr val="99FF99"/>
                </a:solidFill>
                <a:latin typeface="Times New Roman" pitchFamily="18" charset="0"/>
                <a:ea typeface="標楷體" pitchFamily="65" charset="-120"/>
                <a:cs typeface="Times New Roman" pitchFamily="18" charset="0"/>
              </a:rPr>
              <a:t>認識你</a:t>
            </a:r>
          </a:p>
          <a:p>
            <a:pPr marL="609600" indent="-609600" algn="ctr" eaLnBrk="1" hangingPunct="1">
              <a:lnSpc>
                <a:spcPct val="90000"/>
              </a:lnSpc>
              <a:buFontTx/>
              <a:buNone/>
            </a:pPr>
            <a:r>
              <a:rPr lang="zh-TW" altLang="en-US" dirty="0">
                <a:solidFill>
                  <a:srgbClr val="99FF99"/>
                </a:solidFill>
                <a:latin typeface="Times New Roman" pitchFamily="18" charset="0"/>
                <a:ea typeface="標楷體" pitchFamily="65" charset="-120"/>
                <a:cs typeface="Times New Roman" pitchFamily="18" charset="0"/>
              </a:rPr>
              <a:t>無何 能與 相 比</a:t>
            </a:r>
          </a:p>
          <a:p>
            <a:pPr marL="609600" indent="-609600" algn="ctr" eaLnBrk="1" hangingPunct="1">
              <a:lnSpc>
                <a:spcPct val="90000"/>
              </a:lnSpc>
              <a:buFontTx/>
              <a:buNone/>
            </a:pPr>
            <a:r>
              <a:rPr lang="zh-TW" altLang="en-US" dirty="0">
                <a:solidFill>
                  <a:srgbClr val="99FF99"/>
                </a:solidFill>
                <a:latin typeface="Times New Roman" pitchFamily="18" charset="0"/>
                <a:ea typeface="標楷體" pitchFamily="65" charset="-120"/>
                <a:cs typeface="Times New Roman" pitchFamily="18" charset="0"/>
              </a:rPr>
              <a:t>是一切</a:t>
            </a:r>
            <a:r>
              <a:rPr lang="en-US" altLang="zh-TW" dirty="0">
                <a:solidFill>
                  <a:srgbClr val="99FF99"/>
                </a:solidFill>
                <a:latin typeface="Times New Roman" pitchFamily="18" charset="0"/>
                <a:ea typeface="標楷體" pitchFamily="65" charset="-120"/>
                <a:cs typeface="Times New Roman" pitchFamily="18" charset="0"/>
              </a:rPr>
              <a:t>, </a:t>
            </a:r>
            <a:r>
              <a:rPr lang="zh-TW" altLang="en-US" dirty="0">
                <a:solidFill>
                  <a:srgbClr val="99FF99"/>
                </a:solidFill>
                <a:latin typeface="Times New Roman" pitchFamily="18" charset="0"/>
                <a:ea typeface="標楷體" pitchFamily="65" charset="-120"/>
                <a:cs typeface="Times New Roman" pitchFamily="18" charset="0"/>
              </a:rPr>
              <a:t>是至好</a:t>
            </a:r>
          </a:p>
          <a:p>
            <a:pPr marL="609600" indent="-609600" algn="ctr" eaLnBrk="1" hangingPunct="1">
              <a:lnSpc>
                <a:spcPct val="90000"/>
              </a:lnSpc>
              <a:buFontTx/>
              <a:buNone/>
            </a:pPr>
            <a:r>
              <a:rPr lang="zh-TW" altLang="en-US" dirty="0">
                <a:solidFill>
                  <a:srgbClr val="99FF99"/>
                </a:solidFill>
                <a:latin typeface="Times New Roman" pitchFamily="18" charset="0"/>
                <a:ea typeface="標楷體" pitchFamily="65" charset="-120"/>
                <a:cs typeface="Times New Roman" pitchFamily="18" charset="0"/>
              </a:rPr>
              <a:t>你是我喜樂</a:t>
            </a:r>
            <a:r>
              <a:rPr lang="en-US" altLang="zh-TW" dirty="0">
                <a:solidFill>
                  <a:srgbClr val="99FF99"/>
                </a:solidFill>
                <a:latin typeface="Times New Roman" pitchFamily="18" charset="0"/>
                <a:ea typeface="標楷體" pitchFamily="65" charset="-120"/>
                <a:cs typeface="Times New Roman" pitchFamily="18" charset="0"/>
              </a:rPr>
              <a:t>, </a:t>
            </a:r>
            <a:r>
              <a:rPr lang="zh-TW" altLang="en-US" dirty="0">
                <a:solidFill>
                  <a:srgbClr val="99FF99"/>
                </a:solidFill>
                <a:latin typeface="Times New Roman" pitchFamily="18" charset="0"/>
                <a:ea typeface="標楷體" pitchFamily="65" charset="-120"/>
                <a:cs typeface="Times New Roman" pitchFamily="18" charset="0"/>
              </a:rPr>
              <a:t>公義</a:t>
            </a:r>
          </a:p>
          <a:p>
            <a:pPr marL="609600" indent="-609600" algn="ctr" eaLnBrk="1" hangingPunct="1">
              <a:lnSpc>
                <a:spcPct val="90000"/>
              </a:lnSpc>
              <a:buFontTx/>
              <a:buNone/>
            </a:pPr>
            <a:r>
              <a:rPr lang="zh-TW" altLang="en-US" dirty="0">
                <a:solidFill>
                  <a:srgbClr val="99FF99"/>
                </a:solidFill>
                <a:latin typeface="Times New Roman" pitchFamily="18" charset="0"/>
                <a:ea typeface="標楷體" pitchFamily="65" charset="-120"/>
                <a:cs typeface="Times New Roman" pitchFamily="18" charset="0"/>
              </a:rPr>
              <a:t>哦</a:t>
            </a:r>
            <a:r>
              <a:rPr lang="en-US" altLang="zh-TW" dirty="0">
                <a:solidFill>
                  <a:srgbClr val="99FF99"/>
                </a:solidFill>
                <a:latin typeface="Times New Roman" pitchFamily="18" charset="0"/>
                <a:ea typeface="標楷體" pitchFamily="65" charset="-120"/>
                <a:cs typeface="Times New Roman" pitchFamily="18" charset="0"/>
              </a:rPr>
              <a:t>, </a:t>
            </a:r>
            <a:r>
              <a:rPr lang="zh-TW" altLang="en-US" dirty="0">
                <a:solidFill>
                  <a:srgbClr val="99FF99"/>
                </a:solidFill>
                <a:latin typeface="Times New Roman" pitchFamily="18" charset="0"/>
                <a:ea typeface="標楷體" pitchFamily="65" charset="-120"/>
                <a:cs typeface="Times New Roman" pitchFamily="18" charset="0"/>
              </a:rPr>
              <a:t>主</a:t>
            </a:r>
            <a:r>
              <a:rPr lang="en-US" altLang="zh-TW" dirty="0">
                <a:solidFill>
                  <a:srgbClr val="99FF99"/>
                </a:solidFill>
                <a:latin typeface="Times New Roman" pitchFamily="18" charset="0"/>
                <a:ea typeface="標楷體" pitchFamily="65" charset="-120"/>
                <a:cs typeface="Times New Roman" pitchFamily="18" charset="0"/>
              </a:rPr>
              <a:t>! </a:t>
            </a:r>
            <a:r>
              <a:rPr lang="zh-TW" altLang="en-US" dirty="0">
                <a:solidFill>
                  <a:srgbClr val="99FF99"/>
                </a:solidFill>
                <a:latin typeface="Times New Roman" pitchFamily="18" charset="0"/>
                <a:ea typeface="標楷體" pitchFamily="65" charset="-120"/>
                <a:cs typeface="Times New Roman" pitchFamily="18" charset="0"/>
              </a:rPr>
              <a:t>我愛你</a:t>
            </a:r>
            <a:r>
              <a:rPr lang="en-US" altLang="zh-TW" dirty="0">
                <a:solidFill>
                  <a:srgbClr val="99FF99"/>
                </a:solidFill>
                <a:latin typeface="Times New Roman" pitchFamily="18" charset="0"/>
                <a:ea typeface="標楷體" pitchFamily="65" charset="-120"/>
                <a:cs typeface="Times New Roman" pitchFamily="18" charset="0"/>
              </a:rPr>
              <a:t>!</a:t>
            </a:r>
          </a:p>
          <a:p>
            <a:pPr marL="0" indent="0" algn="ctr" eaLnBrk="1" hangingPunct="1">
              <a:lnSpc>
                <a:spcPct val="90000"/>
              </a:lnSpc>
              <a:buNone/>
              <a:defRPr/>
            </a:pPr>
            <a:endParaRPr lang="en-US" altLang="zh-TW" sz="2800" b="1" dirty="0">
              <a:solidFill>
                <a:srgbClr val="FFC000"/>
              </a:solidFill>
              <a:latin typeface="+mn-ea"/>
            </a:endParaRPr>
          </a:p>
          <a:p>
            <a:pPr marL="0" indent="0" algn="ctr">
              <a:buNone/>
            </a:pPr>
            <a:endParaRPr lang="en-US" sz="2800" dirty="0" smtClean="0">
              <a:solidFill>
                <a:srgbClr val="FFC000"/>
              </a:solidFill>
            </a:endParaRPr>
          </a:p>
        </p:txBody>
      </p:sp>
    </p:spTree>
    <p:extLst>
      <p:ext uri="{BB962C8B-B14F-4D97-AF65-F5344CB8AC3E}">
        <p14:creationId xmlns:p14="http://schemas.microsoft.com/office/powerpoint/2010/main" val="2271116685"/>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78262244"/>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6553200"/>
            <a:ext cx="5486400" cy="304800"/>
          </a:xfrm>
        </p:spPr>
        <p:txBody>
          <a:bodyPr/>
          <a:lstStyle/>
          <a:p>
            <a:pPr algn="l" eaLnBrk="1"/>
            <a:r>
              <a:rPr lang="en-US" altLang="zh-TW" sz="1400" b="1" u="sng" dirty="0">
                <a:solidFill>
                  <a:schemeClr val="accent1"/>
                </a:solidFill>
                <a:latin typeface="Times New Roman" pitchFamily="18" charset="0"/>
                <a:ea typeface="新細明體" pitchFamily="18" charset="-120"/>
              </a:rPr>
              <a:t>Olives That Have Known No Pressure </a:t>
            </a:r>
            <a:r>
              <a:rPr lang="zh-TW" altLang="en-US" sz="1400" b="1" u="sng" dirty="0">
                <a:solidFill>
                  <a:schemeClr val="accent1"/>
                </a:solidFill>
                <a:latin typeface="Times New Roman" pitchFamily="18" charset="0"/>
                <a:ea typeface="新細明體" pitchFamily="18" charset="-120"/>
              </a:rPr>
              <a:t>你若不壓橄欖成渣</a:t>
            </a:r>
            <a:r>
              <a:rPr lang="zh-TW" altLang="en-US" sz="1200" b="1" u="sng" dirty="0">
                <a:solidFill>
                  <a:schemeClr val="accent1"/>
                </a:solidFill>
                <a:latin typeface="Times New Roman" pitchFamily="18" charset="0"/>
                <a:ea typeface="新細明體" pitchFamily="18" charset="-120"/>
              </a:rPr>
              <a:t> </a:t>
            </a:r>
            <a:endParaRPr lang="en-US" sz="1400" b="1" dirty="0" smtClean="0">
              <a:solidFill>
                <a:srgbClr val="FFC000"/>
              </a:solidFill>
              <a:ea typeface="DFKai-SB" pitchFamily="65" charset="-120"/>
              <a:cs typeface="Times New Roman" pitchFamily="18" charset="0"/>
            </a:endParaRPr>
          </a:p>
        </p:txBody>
      </p:sp>
      <p:sp>
        <p:nvSpPr>
          <p:cNvPr id="2051" name="Rectangle 3"/>
          <p:cNvSpPr>
            <a:spLocks noGrp="1" noChangeArrowheads="1"/>
          </p:cNvSpPr>
          <p:nvPr>
            <p:ph type="body" idx="1"/>
          </p:nvPr>
        </p:nvSpPr>
        <p:spPr>
          <a:xfrm>
            <a:off x="457200" y="304800"/>
            <a:ext cx="8229600" cy="5932488"/>
          </a:xfrm>
        </p:spPr>
        <p:txBody>
          <a:bodyPr/>
          <a:lstStyle/>
          <a:p>
            <a:pPr marL="609600" indent="-609600" algn="ctr" eaLnBrk="1" hangingPunct="1">
              <a:lnSpc>
                <a:spcPct val="90000"/>
              </a:lnSpc>
              <a:buFontTx/>
              <a:buNone/>
            </a:pPr>
            <a:r>
              <a:rPr lang="en-US" altLang="zh-TW" sz="3000" dirty="0">
                <a:solidFill>
                  <a:srgbClr val="99FF99"/>
                </a:solidFill>
                <a:latin typeface="Times New Roman" pitchFamily="18" charset="0"/>
                <a:ea typeface="標楷體" pitchFamily="65" charset="-120"/>
                <a:cs typeface="Times New Roman" pitchFamily="18" charset="0"/>
              </a:rPr>
              <a:t>Olives that have known no pressure</a:t>
            </a:r>
          </a:p>
          <a:p>
            <a:pPr marL="609600" indent="-609600" algn="ctr" eaLnBrk="1" hangingPunct="1">
              <a:lnSpc>
                <a:spcPct val="90000"/>
              </a:lnSpc>
              <a:buFontTx/>
              <a:buNone/>
            </a:pPr>
            <a:r>
              <a:rPr lang="en-US" altLang="zh-TW" sz="3000" dirty="0">
                <a:solidFill>
                  <a:srgbClr val="99FF99"/>
                </a:solidFill>
                <a:latin typeface="Times New Roman" pitchFamily="18" charset="0"/>
                <a:ea typeface="標楷體" pitchFamily="65" charset="-120"/>
                <a:cs typeface="Times New Roman" pitchFamily="18" charset="0"/>
              </a:rPr>
              <a:t>No oil can bestow;</a:t>
            </a:r>
          </a:p>
          <a:p>
            <a:pPr marL="609600" indent="-609600" algn="ctr" eaLnBrk="1" hangingPunct="1">
              <a:lnSpc>
                <a:spcPct val="90000"/>
              </a:lnSpc>
              <a:buFontTx/>
              <a:buNone/>
            </a:pPr>
            <a:r>
              <a:rPr lang="zh-TW" altLang="en-US" sz="3000" dirty="0">
                <a:solidFill>
                  <a:srgbClr val="99FF99"/>
                </a:solidFill>
                <a:latin typeface="Times New Roman" pitchFamily="18" charset="0"/>
                <a:ea typeface="標楷體" pitchFamily="65" charset="-120"/>
                <a:cs typeface="Times New Roman" pitchFamily="18" charset="0"/>
              </a:rPr>
              <a:t>你 若不壓橄欖成 渣</a:t>
            </a:r>
            <a:r>
              <a:rPr lang="en-US" altLang="zh-TW" sz="3000" dirty="0">
                <a:solidFill>
                  <a:srgbClr val="99FF99"/>
                </a:solidFill>
                <a:latin typeface="Times New Roman" pitchFamily="18" charset="0"/>
                <a:ea typeface="標楷體" pitchFamily="65" charset="-120"/>
                <a:cs typeface="Times New Roman" pitchFamily="18" charset="0"/>
              </a:rPr>
              <a:t>, </a:t>
            </a:r>
            <a:r>
              <a:rPr lang="zh-TW" altLang="en-US" sz="3000" dirty="0">
                <a:solidFill>
                  <a:srgbClr val="99FF99"/>
                </a:solidFill>
                <a:latin typeface="Times New Roman" pitchFamily="18" charset="0"/>
                <a:ea typeface="標楷體" pitchFamily="65" charset="-120"/>
                <a:cs typeface="Times New Roman" pitchFamily="18" charset="0"/>
              </a:rPr>
              <a:t>它就不能成油</a:t>
            </a:r>
            <a:r>
              <a:rPr lang="en-US" altLang="zh-TW" sz="3000" dirty="0">
                <a:solidFill>
                  <a:srgbClr val="99FF99"/>
                </a:solidFill>
                <a:latin typeface="Times New Roman" pitchFamily="18" charset="0"/>
                <a:ea typeface="標楷體" pitchFamily="65" charset="-120"/>
                <a:cs typeface="Times New Roman" pitchFamily="18" charset="0"/>
              </a:rPr>
              <a:t>;</a:t>
            </a:r>
          </a:p>
          <a:p>
            <a:pPr marL="609600" indent="-609600" algn="ctr" eaLnBrk="1" hangingPunct="1">
              <a:lnSpc>
                <a:spcPct val="90000"/>
              </a:lnSpc>
              <a:buFontTx/>
              <a:buNone/>
            </a:pPr>
            <a:r>
              <a:rPr lang="en-US" altLang="zh-TW" sz="3000" dirty="0">
                <a:solidFill>
                  <a:srgbClr val="99FF99"/>
                </a:solidFill>
                <a:latin typeface="Times New Roman" pitchFamily="18" charset="0"/>
                <a:ea typeface="標楷體" pitchFamily="65" charset="-120"/>
                <a:cs typeface="Times New Roman" pitchFamily="18" charset="0"/>
              </a:rPr>
              <a:t>If the grapes escape the winepress,</a:t>
            </a:r>
          </a:p>
          <a:p>
            <a:pPr marL="609600" indent="-609600" algn="ctr" eaLnBrk="1" hangingPunct="1">
              <a:lnSpc>
                <a:spcPct val="90000"/>
              </a:lnSpc>
              <a:buFontTx/>
              <a:buNone/>
            </a:pPr>
            <a:r>
              <a:rPr lang="en-US" altLang="zh-TW" sz="3000" dirty="0">
                <a:solidFill>
                  <a:srgbClr val="99FF99"/>
                </a:solidFill>
                <a:latin typeface="Times New Roman" pitchFamily="18" charset="0"/>
                <a:ea typeface="標楷體" pitchFamily="65" charset="-120"/>
                <a:cs typeface="Times New Roman" pitchFamily="18" charset="0"/>
              </a:rPr>
              <a:t>Cheering wine can never flow;</a:t>
            </a:r>
          </a:p>
          <a:p>
            <a:pPr marL="609600" indent="-609600" algn="ctr" eaLnBrk="1" hangingPunct="1">
              <a:lnSpc>
                <a:spcPct val="90000"/>
              </a:lnSpc>
              <a:buFontTx/>
              <a:buNone/>
            </a:pPr>
            <a:r>
              <a:rPr lang="zh-TW" altLang="en-US" sz="3000" dirty="0">
                <a:solidFill>
                  <a:srgbClr val="99FF99"/>
                </a:solidFill>
                <a:latin typeface="Times New Roman" pitchFamily="18" charset="0"/>
                <a:ea typeface="標楷體" pitchFamily="65" charset="-120"/>
                <a:cs typeface="Times New Roman" pitchFamily="18" charset="0"/>
              </a:rPr>
              <a:t>你 若不投葡萄入 醡</a:t>
            </a:r>
            <a:r>
              <a:rPr lang="en-US" altLang="zh-TW" sz="3000" dirty="0">
                <a:solidFill>
                  <a:srgbClr val="99FF99"/>
                </a:solidFill>
                <a:latin typeface="Times New Roman" pitchFamily="18" charset="0"/>
                <a:ea typeface="標楷體" pitchFamily="65" charset="-120"/>
                <a:cs typeface="Times New Roman" pitchFamily="18" charset="0"/>
              </a:rPr>
              <a:t>, </a:t>
            </a:r>
            <a:r>
              <a:rPr lang="zh-TW" altLang="en-US" sz="3000" dirty="0">
                <a:solidFill>
                  <a:srgbClr val="99FF99"/>
                </a:solidFill>
                <a:latin typeface="Times New Roman" pitchFamily="18" charset="0"/>
                <a:ea typeface="標楷體" pitchFamily="65" charset="-120"/>
                <a:cs typeface="Times New Roman" pitchFamily="18" charset="0"/>
              </a:rPr>
              <a:t>它就不能變成酒</a:t>
            </a:r>
            <a:r>
              <a:rPr lang="en-US" altLang="zh-TW" sz="3000" dirty="0">
                <a:solidFill>
                  <a:srgbClr val="99FF99"/>
                </a:solidFill>
                <a:latin typeface="Times New Roman" pitchFamily="18" charset="0"/>
                <a:ea typeface="標楷體" pitchFamily="65" charset="-120"/>
                <a:cs typeface="Times New Roman" pitchFamily="18" charset="0"/>
              </a:rPr>
              <a:t>;</a:t>
            </a:r>
          </a:p>
          <a:p>
            <a:pPr marL="609600" indent="-609600" algn="ctr" eaLnBrk="1" hangingPunct="1">
              <a:lnSpc>
                <a:spcPct val="90000"/>
              </a:lnSpc>
              <a:buFontTx/>
              <a:buNone/>
            </a:pPr>
            <a:r>
              <a:rPr lang="en-US" altLang="zh-TW" sz="3000" dirty="0">
                <a:solidFill>
                  <a:srgbClr val="99FF99"/>
                </a:solidFill>
                <a:latin typeface="Times New Roman" pitchFamily="18" charset="0"/>
                <a:ea typeface="標楷體" pitchFamily="65" charset="-120"/>
                <a:cs typeface="Times New Roman" pitchFamily="18" charset="0"/>
              </a:rPr>
              <a:t>Spikenard only through the crushing,</a:t>
            </a:r>
          </a:p>
          <a:p>
            <a:pPr marL="609600" indent="-609600" algn="ctr" eaLnBrk="1" hangingPunct="1">
              <a:lnSpc>
                <a:spcPct val="90000"/>
              </a:lnSpc>
              <a:buFontTx/>
              <a:buNone/>
            </a:pPr>
            <a:r>
              <a:rPr lang="en-US" altLang="zh-TW" sz="3000" dirty="0">
                <a:solidFill>
                  <a:srgbClr val="99FF99"/>
                </a:solidFill>
                <a:latin typeface="Times New Roman" pitchFamily="18" charset="0"/>
                <a:ea typeface="標楷體" pitchFamily="65" charset="-120"/>
                <a:cs typeface="Times New Roman" pitchFamily="18" charset="0"/>
              </a:rPr>
              <a:t>Fragrance can diffuse.</a:t>
            </a:r>
          </a:p>
          <a:p>
            <a:pPr marL="609600" indent="-609600" algn="ctr" eaLnBrk="1" hangingPunct="1">
              <a:lnSpc>
                <a:spcPct val="90000"/>
              </a:lnSpc>
              <a:buFontTx/>
              <a:buNone/>
            </a:pPr>
            <a:r>
              <a:rPr lang="zh-TW" altLang="en-US" sz="3000" dirty="0">
                <a:solidFill>
                  <a:srgbClr val="99FF99"/>
                </a:solidFill>
                <a:latin typeface="Times New Roman" pitchFamily="18" charset="0"/>
                <a:ea typeface="標楷體" pitchFamily="65" charset="-120"/>
                <a:cs typeface="Times New Roman" pitchFamily="18" charset="0"/>
              </a:rPr>
              <a:t>你 若不煉哪噠成 膏</a:t>
            </a:r>
            <a:r>
              <a:rPr lang="en-US" altLang="zh-TW" sz="3000" dirty="0">
                <a:solidFill>
                  <a:srgbClr val="99FF99"/>
                </a:solidFill>
                <a:latin typeface="Times New Roman" pitchFamily="18" charset="0"/>
                <a:ea typeface="標楷體" pitchFamily="65" charset="-120"/>
                <a:cs typeface="Times New Roman" pitchFamily="18" charset="0"/>
              </a:rPr>
              <a:t>, </a:t>
            </a:r>
            <a:r>
              <a:rPr lang="zh-TW" altLang="en-US" sz="3000" dirty="0">
                <a:solidFill>
                  <a:srgbClr val="99FF99"/>
                </a:solidFill>
                <a:latin typeface="Times New Roman" pitchFamily="18" charset="0"/>
                <a:ea typeface="標楷體" pitchFamily="65" charset="-120"/>
                <a:cs typeface="Times New Roman" pitchFamily="18" charset="0"/>
              </a:rPr>
              <a:t>它就不流芬芳</a:t>
            </a:r>
            <a:r>
              <a:rPr lang="en-US" altLang="zh-TW" sz="3000" dirty="0">
                <a:solidFill>
                  <a:srgbClr val="99FF99"/>
                </a:solidFill>
                <a:latin typeface="Times New Roman" pitchFamily="18" charset="0"/>
                <a:ea typeface="標楷體" pitchFamily="65" charset="-120"/>
                <a:cs typeface="Times New Roman" pitchFamily="18" charset="0"/>
              </a:rPr>
              <a:t>;</a:t>
            </a:r>
          </a:p>
          <a:p>
            <a:pPr marL="609600" indent="-609600" algn="ctr" eaLnBrk="1" hangingPunct="1">
              <a:lnSpc>
                <a:spcPct val="90000"/>
              </a:lnSpc>
              <a:buFontTx/>
              <a:buNone/>
            </a:pPr>
            <a:r>
              <a:rPr lang="en-US" altLang="zh-TW" sz="3000" dirty="0">
                <a:solidFill>
                  <a:srgbClr val="99FF99"/>
                </a:solidFill>
                <a:latin typeface="Times New Roman" pitchFamily="18" charset="0"/>
                <a:ea typeface="標楷體" pitchFamily="65" charset="-120"/>
                <a:cs typeface="Times New Roman" pitchFamily="18" charset="0"/>
              </a:rPr>
              <a:t>Shall I then, Lord, shrink from </a:t>
            </a:r>
            <a:r>
              <a:rPr lang="en-US" altLang="zh-TW" sz="3000" dirty="0" err="1">
                <a:solidFill>
                  <a:srgbClr val="99FF99"/>
                </a:solidFill>
                <a:latin typeface="Times New Roman" pitchFamily="18" charset="0"/>
                <a:ea typeface="標楷體" pitchFamily="65" charset="-120"/>
                <a:cs typeface="Times New Roman" pitchFamily="18" charset="0"/>
              </a:rPr>
              <a:t>suff’ring</a:t>
            </a:r>
            <a:endParaRPr lang="en-US" altLang="zh-TW" sz="3000" dirty="0">
              <a:solidFill>
                <a:srgbClr val="99FF99"/>
              </a:solidFill>
              <a:latin typeface="Times New Roman" pitchFamily="18" charset="0"/>
              <a:ea typeface="標楷體" pitchFamily="65" charset="-120"/>
              <a:cs typeface="Times New Roman" pitchFamily="18" charset="0"/>
            </a:endParaRPr>
          </a:p>
          <a:p>
            <a:pPr marL="609600" indent="-609600" algn="ctr" eaLnBrk="1" hangingPunct="1">
              <a:lnSpc>
                <a:spcPct val="90000"/>
              </a:lnSpc>
              <a:buFontTx/>
              <a:buNone/>
            </a:pPr>
            <a:r>
              <a:rPr lang="en-US" altLang="zh-TW" sz="3000" dirty="0">
                <a:solidFill>
                  <a:srgbClr val="99FF99"/>
                </a:solidFill>
                <a:latin typeface="Times New Roman" pitchFamily="18" charset="0"/>
                <a:ea typeface="標楷體" pitchFamily="65" charset="-120"/>
                <a:cs typeface="Times New Roman" pitchFamily="18" charset="0"/>
              </a:rPr>
              <a:t>Which Thy love for me would choose?</a:t>
            </a:r>
          </a:p>
          <a:p>
            <a:pPr marL="609600" indent="-609600" algn="ctr" eaLnBrk="1" hangingPunct="1">
              <a:lnSpc>
                <a:spcPct val="90000"/>
              </a:lnSpc>
              <a:buFontTx/>
              <a:buNone/>
            </a:pPr>
            <a:r>
              <a:rPr lang="zh-TW" altLang="en-US" sz="3000" dirty="0">
                <a:solidFill>
                  <a:srgbClr val="99FF99"/>
                </a:solidFill>
                <a:latin typeface="Times New Roman" pitchFamily="18" charset="0"/>
                <a:ea typeface="標楷體" pitchFamily="65" charset="-120"/>
                <a:cs typeface="Times New Roman" pitchFamily="18" charset="0"/>
              </a:rPr>
              <a:t>主</a:t>
            </a:r>
            <a:r>
              <a:rPr lang="en-US" altLang="zh-TW" sz="3000" dirty="0">
                <a:solidFill>
                  <a:srgbClr val="99FF99"/>
                </a:solidFill>
                <a:latin typeface="Times New Roman" pitchFamily="18" charset="0"/>
                <a:ea typeface="標楷體" pitchFamily="65" charset="-120"/>
                <a:cs typeface="Times New Roman" pitchFamily="18" charset="0"/>
              </a:rPr>
              <a:t>, </a:t>
            </a:r>
            <a:r>
              <a:rPr lang="zh-TW" altLang="en-US" sz="3000" dirty="0">
                <a:solidFill>
                  <a:srgbClr val="99FF99"/>
                </a:solidFill>
                <a:latin typeface="Times New Roman" pitchFamily="18" charset="0"/>
                <a:ea typeface="標楷體" pitchFamily="65" charset="-120"/>
                <a:cs typeface="Times New Roman" pitchFamily="18" charset="0"/>
              </a:rPr>
              <a:t>我這人是否也 要 受你許可的創傷</a:t>
            </a:r>
            <a:r>
              <a:rPr lang="en-US" altLang="zh-TW" sz="3000" dirty="0">
                <a:solidFill>
                  <a:srgbClr val="99FF99"/>
                </a:solidFill>
                <a:latin typeface="Times New Roman" pitchFamily="18" charset="0"/>
                <a:ea typeface="標楷體" pitchFamily="65" charset="-120"/>
                <a:cs typeface="Times New Roman" pitchFamily="18" charset="0"/>
              </a:rPr>
              <a:t>?</a:t>
            </a:r>
          </a:p>
          <a:p>
            <a:pPr marL="0" indent="0" algn="ctr" eaLnBrk="1" hangingPunct="1">
              <a:lnSpc>
                <a:spcPct val="90000"/>
              </a:lnSpc>
              <a:buNone/>
              <a:defRPr/>
            </a:pPr>
            <a:endParaRPr lang="en-US" altLang="zh-TW" sz="3000" b="1" dirty="0">
              <a:solidFill>
                <a:srgbClr val="FFC000"/>
              </a:solidFill>
              <a:latin typeface="+mn-ea"/>
            </a:endParaRPr>
          </a:p>
          <a:p>
            <a:pPr marL="0" indent="0" algn="ctr">
              <a:buNone/>
            </a:pPr>
            <a:endParaRPr lang="en-US" sz="3000" dirty="0" smtClean="0">
              <a:solidFill>
                <a:srgbClr val="FFC000"/>
              </a:solidFill>
            </a:endParaRPr>
          </a:p>
        </p:txBody>
      </p:sp>
    </p:spTree>
    <p:extLst>
      <p:ext uri="{BB962C8B-B14F-4D97-AF65-F5344CB8AC3E}">
        <p14:creationId xmlns:p14="http://schemas.microsoft.com/office/powerpoint/2010/main" val="2614405488"/>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6553200"/>
            <a:ext cx="5486400" cy="304800"/>
          </a:xfrm>
        </p:spPr>
        <p:txBody>
          <a:bodyPr/>
          <a:lstStyle/>
          <a:p>
            <a:pPr algn="l" eaLnBrk="1"/>
            <a:r>
              <a:rPr lang="en-US" altLang="zh-TW" sz="1400" b="1" u="sng" dirty="0">
                <a:solidFill>
                  <a:schemeClr val="accent1"/>
                </a:solidFill>
                <a:latin typeface="Times New Roman" pitchFamily="18" charset="0"/>
                <a:ea typeface="新細明體" pitchFamily="18" charset="-120"/>
              </a:rPr>
              <a:t>Olives That Have Known No Pressure </a:t>
            </a:r>
            <a:r>
              <a:rPr lang="zh-TW" altLang="en-US" sz="1400" b="1" u="sng" dirty="0">
                <a:solidFill>
                  <a:schemeClr val="accent1"/>
                </a:solidFill>
                <a:latin typeface="Times New Roman" pitchFamily="18" charset="0"/>
                <a:ea typeface="新細明體" pitchFamily="18" charset="-120"/>
              </a:rPr>
              <a:t>你若不壓橄欖成渣</a:t>
            </a:r>
            <a:r>
              <a:rPr lang="zh-TW" altLang="en-US" sz="1200" b="1" u="sng" dirty="0">
                <a:solidFill>
                  <a:schemeClr val="accent1"/>
                </a:solidFill>
                <a:latin typeface="Times New Roman" pitchFamily="18" charset="0"/>
                <a:ea typeface="新細明體" pitchFamily="18" charset="-120"/>
              </a:rPr>
              <a:t> </a:t>
            </a:r>
            <a:endParaRPr lang="en-US" sz="1400" b="1" dirty="0" smtClean="0">
              <a:solidFill>
                <a:srgbClr val="FFC000"/>
              </a:solidFill>
              <a:ea typeface="DFKai-SB" pitchFamily="65" charset="-120"/>
              <a:cs typeface="Times New Roman" pitchFamily="18" charset="0"/>
            </a:endParaRPr>
          </a:p>
        </p:txBody>
      </p:sp>
      <p:sp>
        <p:nvSpPr>
          <p:cNvPr id="2051" name="Rectangle 3"/>
          <p:cNvSpPr>
            <a:spLocks noGrp="1" noChangeArrowheads="1"/>
          </p:cNvSpPr>
          <p:nvPr>
            <p:ph type="body" idx="1"/>
          </p:nvPr>
        </p:nvSpPr>
        <p:spPr>
          <a:xfrm>
            <a:off x="457200" y="304800"/>
            <a:ext cx="8229600" cy="5932488"/>
          </a:xfrm>
        </p:spPr>
        <p:txBody>
          <a:bodyPr/>
          <a:lstStyle/>
          <a:p>
            <a:pPr marL="609600" indent="-609600" eaLnBrk="1" hangingPunct="1">
              <a:buFontTx/>
              <a:buNone/>
            </a:pPr>
            <a:r>
              <a:rPr lang="en-US" altLang="zh-TW" sz="2800" dirty="0">
                <a:solidFill>
                  <a:srgbClr val="99FF99"/>
                </a:solidFill>
                <a:latin typeface="Times New Roman" pitchFamily="18" charset="0"/>
                <a:ea typeface="標楷體" pitchFamily="65" charset="-120"/>
                <a:cs typeface="Times New Roman" pitchFamily="18" charset="0"/>
              </a:rPr>
              <a:t>(chorus </a:t>
            </a:r>
            <a:r>
              <a:rPr lang="zh-TW" altLang="en-US" sz="2800" dirty="0">
                <a:solidFill>
                  <a:srgbClr val="99FF99"/>
                </a:solidFill>
                <a:latin typeface="Times New Roman" pitchFamily="18" charset="0"/>
                <a:ea typeface="標楷體" pitchFamily="65" charset="-120"/>
                <a:cs typeface="Times New Roman" pitchFamily="18" charset="0"/>
              </a:rPr>
              <a:t>副歌</a:t>
            </a:r>
            <a:r>
              <a:rPr lang="en-US" altLang="zh-TW" sz="2800" dirty="0">
                <a:solidFill>
                  <a:srgbClr val="99FF99"/>
                </a:solidFill>
                <a:latin typeface="Times New Roman" pitchFamily="18" charset="0"/>
                <a:ea typeface="標楷體" pitchFamily="65" charset="-120"/>
                <a:cs typeface="Times New Roman" pitchFamily="18" charset="0"/>
              </a:rPr>
              <a:t>)</a:t>
            </a:r>
          </a:p>
          <a:p>
            <a:pPr marL="609600" indent="-609600" eaLnBrk="1" hangingPunct="1">
              <a:buFontTx/>
              <a:buNone/>
            </a:pPr>
            <a:endParaRPr lang="en-US" altLang="zh-TW" sz="2800" dirty="0">
              <a:solidFill>
                <a:srgbClr val="99FF99"/>
              </a:solidFill>
              <a:latin typeface="Times New Roman" pitchFamily="18" charset="0"/>
              <a:ea typeface="標楷體" pitchFamily="65" charset="-120"/>
              <a:cs typeface="Times New Roman" pitchFamily="18" charset="0"/>
            </a:endParaRPr>
          </a:p>
          <a:p>
            <a:pPr marL="609600" indent="-609600" algn="ctr" eaLnBrk="1" hangingPunct="1">
              <a:buFontTx/>
              <a:buNone/>
            </a:pPr>
            <a:r>
              <a:rPr lang="en-US" altLang="zh-TW" sz="2800" dirty="0">
                <a:solidFill>
                  <a:srgbClr val="99FF99"/>
                </a:solidFill>
                <a:latin typeface="Times New Roman" pitchFamily="18" charset="0"/>
                <a:ea typeface="標楷體" pitchFamily="65" charset="-120"/>
                <a:cs typeface="Times New Roman" pitchFamily="18" charset="0"/>
              </a:rPr>
              <a:t>Each blow I suffer is true gain to me.</a:t>
            </a:r>
          </a:p>
          <a:p>
            <a:pPr marL="609600" indent="-609600" algn="ctr" eaLnBrk="1" hangingPunct="1">
              <a:buFontTx/>
              <a:buNone/>
            </a:pPr>
            <a:r>
              <a:rPr lang="zh-TW" altLang="en-US" sz="2800" dirty="0">
                <a:solidFill>
                  <a:srgbClr val="99FF99"/>
                </a:solidFill>
                <a:latin typeface="Times New Roman" pitchFamily="18" charset="0"/>
                <a:ea typeface="標楷體" pitchFamily="65" charset="-120"/>
                <a:cs typeface="Times New Roman" pitchFamily="18" charset="0"/>
              </a:rPr>
              <a:t>每 次的打 擊 都是真利益</a:t>
            </a:r>
            <a:r>
              <a:rPr lang="en-US" altLang="zh-TW" sz="2800" dirty="0">
                <a:solidFill>
                  <a:srgbClr val="99FF99"/>
                </a:solidFill>
                <a:latin typeface="Times New Roman" pitchFamily="18" charset="0"/>
                <a:ea typeface="標楷體" pitchFamily="65" charset="-120"/>
                <a:cs typeface="Times New Roman" pitchFamily="18" charset="0"/>
              </a:rPr>
              <a:t>,</a:t>
            </a:r>
          </a:p>
          <a:p>
            <a:pPr marL="609600" indent="-609600" algn="ctr" eaLnBrk="1" hangingPunct="1">
              <a:buFontTx/>
              <a:buNone/>
            </a:pPr>
            <a:r>
              <a:rPr lang="en-US" altLang="zh-TW" sz="2800" dirty="0">
                <a:solidFill>
                  <a:srgbClr val="99FF99"/>
                </a:solidFill>
                <a:latin typeface="Times New Roman" pitchFamily="18" charset="0"/>
                <a:ea typeface="標楷體" pitchFamily="65" charset="-120"/>
                <a:cs typeface="Times New Roman" pitchFamily="18" charset="0"/>
              </a:rPr>
              <a:t>In the place of what Thou </a:t>
            </a:r>
            <a:r>
              <a:rPr lang="en-US" altLang="zh-TW" sz="2800" dirty="0" err="1">
                <a:solidFill>
                  <a:srgbClr val="99FF99"/>
                </a:solidFill>
                <a:latin typeface="Times New Roman" pitchFamily="18" charset="0"/>
                <a:ea typeface="標楷體" pitchFamily="65" charset="-120"/>
                <a:cs typeface="Times New Roman" pitchFamily="18" charset="0"/>
              </a:rPr>
              <a:t>takest</a:t>
            </a:r>
            <a:endParaRPr lang="en-US" altLang="zh-TW" sz="2800" dirty="0">
              <a:solidFill>
                <a:srgbClr val="99FF99"/>
              </a:solidFill>
              <a:latin typeface="Times New Roman" pitchFamily="18" charset="0"/>
              <a:ea typeface="標楷體" pitchFamily="65" charset="-120"/>
              <a:cs typeface="Times New Roman" pitchFamily="18" charset="0"/>
            </a:endParaRPr>
          </a:p>
          <a:p>
            <a:pPr marL="609600" indent="-609600" algn="ctr" eaLnBrk="1" hangingPunct="1">
              <a:buFontTx/>
              <a:buNone/>
            </a:pPr>
            <a:r>
              <a:rPr lang="en-US" altLang="zh-TW" sz="2800" dirty="0">
                <a:solidFill>
                  <a:srgbClr val="99FF99"/>
                </a:solidFill>
                <a:latin typeface="Times New Roman" pitchFamily="18" charset="0"/>
                <a:ea typeface="標楷體" pitchFamily="65" charset="-120"/>
                <a:cs typeface="Times New Roman" pitchFamily="18" charset="0"/>
              </a:rPr>
              <a:t>Thou dost give Thyself to me.</a:t>
            </a:r>
          </a:p>
          <a:p>
            <a:pPr marL="609600" indent="-609600" algn="ctr" eaLnBrk="1" hangingPunct="1">
              <a:buFontTx/>
              <a:buNone/>
            </a:pPr>
            <a:r>
              <a:rPr lang="zh-TW" altLang="en-US" sz="2800" dirty="0">
                <a:solidFill>
                  <a:srgbClr val="99FF99"/>
                </a:solidFill>
                <a:latin typeface="Times New Roman" pitchFamily="18" charset="0"/>
                <a:ea typeface="標楷體" pitchFamily="65" charset="-120"/>
                <a:cs typeface="Times New Roman" pitchFamily="18" charset="0"/>
              </a:rPr>
              <a:t>如 果你收去的東 西</a:t>
            </a:r>
            <a:r>
              <a:rPr lang="en-US" altLang="zh-TW" sz="2800" dirty="0">
                <a:solidFill>
                  <a:srgbClr val="99FF99"/>
                </a:solidFill>
                <a:latin typeface="Times New Roman" pitchFamily="18" charset="0"/>
                <a:ea typeface="標楷體" pitchFamily="65" charset="-120"/>
                <a:cs typeface="Times New Roman" pitchFamily="18" charset="0"/>
              </a:rPr>
              <a:t>, </a:t>
            </a:r>
            <a:r>
              <a:rPr lang="zh-TW" altLang="en-US" sz="2800" dirty="0">
                <a:solidFill>
                  <a:srgbClr val="99FF99"/>
                </a:solidFill>
                <a:latin typeface="Times New Roman" pitchFamily="18" charset="0"/>
                <a:ea typeface="標楷體" pitchFamily="65" charset="-120"/>
                <a:cs typeface="Times New Roman" pitchFamily="18" charset="0"/>
              </a:rPr>
              <a:t>你以自己來 代 替</a:t>
            </a:r>
            <a:r>
              <a:rPr lang="en-US" altLang="zh-TW" sz="2800" dirty="0">
                <a:solidFill>
                  <a:srgbClr val="99FF99"/>
                </a:solidFill>
                <a:latin typeface="Times New Roman" pitchFamily="18" charset="0"/>
                <a:ea typeface="標楷體" pitchFamily="65" charset="-120"/>
                <a:cs typeface="Times New Roman" pitchFamily="18" charset="0"/>
              </a:rPr>
              <a:t>.</a:t>
            </a:r>
          </a:p>
          <a:p>
            <a:pPr marL="0" indent="0" algn="ctr" eaLnBrk="1" hangingPunct="1">
              <a:lnSpc>
                <a:spcPct val="90000"/>
              </a:lnSpc>
              <a:buNone/>
              <a:defRPr/>
            </a:pPr>
            <a:endParaRPr lang="en-US" altLang="zh-TW" sz="3000" b="1" dirty="0">
              <a:solidFill>
                <a:srgbClr val="FFC000"/>
              </a:solidFill>
              <a:latin typeface="+mn-ea"/>
            </a:endParaRPr>
          </a:p>
          <a:p>
            <a:pPr marL="0" indent="0" algn="ctr">
              <a:buNone/>
            </a:pPr>
            <a:endParaRPr lang="en-US" sz="3000" dirty="0" smtClean="0">
              <a:solidFill>
                <a:srgbClr val="FFC000"/>
              </a:solidFill>
            </a:endParaRPr>
          </a:p>
        </p:txBody>
      </p:sp>
    </p:spTree>
    <p:extLst>
      <p:ext uri="{BB962C8B-B14F-4D97-AF65-F5344CB8AC3E}">
        <p14:creationId xmlns:p14="http://schemas.microsoft.com/office/powerpoint/2010/main" val="1855033302"/>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6553200"/>
            <a:ext cx="5486400" cy="304800"/>
          </a:xfrm>
        </p:spPr>
        <p:txBody>
          <a:bodyPr/>
          <a:lstStyle/>
          <a:p>
            <a:pPr algn="l" eaLnBrk="1"/>
            <a:r>
              <a:rPr lang="en-US" altLang="zh-TW" sz="1400" b="1" u="sng" dirty="0">
                <a:solidFill>
                  <a:schemeClr val="accent1"/>
                </a:solidFill>
                <a:latin typeface="Times New Roman" pitchFamily="18" charset="0"/>
                <a:ea typeface="新細明體" pitchFamily="18" charset="-120"/>
              </a:rPr>
              <a:t>Olives That Have Known No Pressure </a:t>
            </a:r>
            <a:r>
              <a:rPr lang="zh-TW" altLang="en-US" sz="1400" b="1" u="sng" dirty="0">
                <a:solidFill>
                  <a:schemeClr val="accent1"/>
                </a:solidFill>
                <a:latin typeface="Times New Roman" pitchFamily="18" charset="0"/>
                <a:ea typeface="新細明體" pitchFamily="18" charset="-120"/>
              </a:rPr>
              <a:t>你若不壓橄欖成渣</a:t>
            </a:r>
            <a:r>
              <a:rPr lang="zh-TW" altLang="en-US" sz="1200" b="1" u="sng" dirty="0">
                <a:solidFill>
                  <a:schemeClr val="accent1"/>
                </a:solidFill>
                <a:latin typeface="Times New Roman" pitchFamily="18" charset="0"/>
                <a:ea typeface="新細明體" pitchFamily="18" charset="-120"/>
              </a:rPr>
              <a:t> </a:t>
            </a:r>
            <a:endParaRPr lang="en-US" sz="1400" b="1" dirty="0" smtClean="0">
              <a:solidFill>
                <a:srgbClr val="FFC000"/>
              </a:solidFill>
              <a:ea typeface="DFKai-SB" pitchFamily="65" charset="-120"/>
              <a:cs typeface="Times New Roman" pitchFamily="18" charset="0"/>
            </a:endParaRPr>
          </a:p>
        </p:txBody>
      </p:sp>
      <p:sp>
        <p:nvSpPr>
          <p:cNvPr id="2051" name="Rectangle 3"/>
          <p:cNvSpPr>
            <a:spLocks noGrp="1" noChangeArrowheads="1"/>
          </p:cNvSpPr>
          <p:nvPr>
            <p:ph type="body" idx="1"/>
          </p:nvPr>
        </p:nvSpPr>
        <p:spPr>
          <a:xfrm>
            <a:off x="457200" y="304800"/>
            <a:ext cx="8229600" cy="5932488"/>
          </a:xfrm>
        </p:spPr>
        <p:txBody>
          <a:bodyPr/>
          <a:lstStyle/>
          <a:p>
            <a:pPr marL="609600" indent="-609600" algn="ctr" eaLnBrk="1" hangingPunct="1">
              <a:lnSpc>
                <a:spcPct val="90000"/>
              </a:lnSpc>
              <a:buFontTx/>
              <a:buNone/>
            </a:pPr>
            <a:r>
              <a:rPr lang="en-US" altLang="zh-TW" sz="3000" dirty="0">
                <a:solidFill>
                  <a:srgbClr val="99FF99"/>
                </a:solidFill>
                <a:latin typeface="Times New Roman" pitchFamily="18" charset="0"/>
                <a:ea typeface="標楷體" pitchFamily="65" charset="-120"/>
                <a:cs typeface="Times New Roman" pitchFamily="18" charset="0"/>
              </a:rPr>
              <a:t>I’m ashamed, my Lord, for seeking,</a:t>
            </a:r>
          </a:p>
          <a:p>
            <a:pPr marL="609600" indent="-609600" algn="ctr" eaLnBrk="1" hangingPunct="1">
              <a:lnSpc>
                <a:spcPct val="90000"/>
              </a:lnSpc>
              <a:buFontTx/>
              <a:buNone/>
            </a:pPr>
            <a:r>
              <a:rPr lang="en-US" altLang="zh-TW" sz="3000" dirty="0">
                <a:solidFill>
                  <a:srgbClr val="99FF99"/>
                </a:solidFill>
                <a:latin typeface="Times New Roman" pitchFamily="18" charset="0"/>
                <a:ea typeface="標楷體" pitchFamily="65" charset="-120"/>
                <a:cs typeface="Times New Roman" pitchFamily="18" charset="0"/>
              </a:rPr>
              <a:t>Self to guard always;</a:t>
            </a:r>
          </a:p>
          <a:p>
            <a:pPr marL="609600" indent="-609600" algn="ctr" eaLnBrk="1" hangingPunct="1">
              <a:lnSpc>
                <a:spcPct val="90000"/>
              </a:lnSpc>
              <a:buFontTx/>
              <a:buNone/>
            </a:pPr>
            <a:r>
              <a:rPr lang="zh-TW" altLang="en-US" sz="3000" dirty="0">
                <a:solidFill>
                  <a:srgbClr val="99FF99"/>
                </a:solidFill>
                <a:latin typeface="Times New Roman" pitchFamily="18" charset="0"/>
                <a:ea typeface="標楷體" pitchFamily="65" charset="-120"/>
                <a:cs typeface="Times New Roman" pitchFamily="18" charset="0"/>
              </a:rPr>
              <a:t>主</a:t>
            </a:r>
            <a:r>
              <a:rPr lang="en-US" altLang="zh-TW" sz="3000" dirty="0">
                <a:solidFill>
                  <a:srgbClr val="99FF99"/>
                </a:solidFill>
                <a:latin typeface="Times New Roman" pitchFamily="18" charset="0"/>
                <a:ea typeface="標楷體" pitchFamily="65" charset="-120"/>
                <a:cs typeface="Times New Roman" pitchFamily="18" charset="0"/>
              </a:rPr>
              <a:t>, </a:t>
            </a:r>
            <a:r>
              <a:rPr lang="zh-TW" altLang="en-US" sz="3000" dirty="0">
                <a:solidFill>
                  <a:srgbClr val="99FF99"/>
                </a:solidFill>
                <a:latin typeface="Times New Roman" pitchFamily="18" charset="0"/>
                <a:ea typeface="標楷體" pitchFamily="65" charset="-120"/>
                <a:cs typeface="Times New Roman" pitchFamily="18" charset="0"/>
              </a:rPr>
              <a:t>我慚愧</a:t>
            </a:r>
            <a:r>
              <a:rPr lang="en-US" altLang="zh-TW" sz="3000" dirty="0">
                <a:solidFill>
                  <a:srgbClr val="99FF99"/>
                </a:solidFill>
                <a:latin typeface="Times New Roman" pitchFamily="18" charset="0"/>
                <a:ea typeface="標楷體" pitchFamily="65" charset="-120"/>
                <a:cs typeface="Times New Roman" pitchFamily="18" charset="0"/>
              </a:rPr>
              <a:t>, </a:t>
            </a:r>
            <a:r>
              <a:rPr lang="zh-TW" altLang="en-US" sz="3000" dirty="0">
                <a:solidFill>
                  <a:srgbClr val="99FF99"/>
                </a:solidFill>
                <a:latin typeface="Times New Roman" pitchFamily="18" charset="0"/>
                <a:ea typeface="標楷體" pitchFamily="65" charset="-120"/>
                <a:cs typeface="Times New Roman" pitchFamily="18" charset="0"/>
              </a:rPr>
              <a:t>因我感 覺 總是 保 留 自 己</a:t>
            </a:r>
            <a:r>
              <a:rPr lang="en-US" altLang="zh-TW" sz="3000" dirty="0">
                <a:solidFill>
                  <a:srgbClr val="99FF99"/>
                </a:solidFill>
                <a:latin typeface="Times New Roman" pitchFamily="18" charset="0"/>
                <a:ea typeface="標楷體" pitchFamily="65" charset="-120"/>
                <a:cs typeface="Times New Roman" pitchFamily="18" charset="0"/>
              </a:rPr>
              <a:t>,</a:t>
            </a:r>
          </a:p>
          <a:p>
            <a:pPr marL="609600" indent="-609600" algn="ctr" eaLnBrk="1" hangingPunct="1">
              <a:lnSpc>
                <a:spcPct val="90000"/>
              </a:lnSpc>
              <a:buFontTx/>
              <a:buNone/>
            </a:pPr>
            <a:r>
              <a:rPr lang="en-US" altLang="zh-TW" sz="3000" dirty="0">
                <a:solidFill>
                  <a:srgbClr val="99FF99"/>
                </a:solidFill>
                <a:latin typeface="Times New Roman" pitchFamily="18" charset="0"/>
                <a:ea typeface="標楷體" pitchFamily="65" charset="-120"/>
                <a:cs typeface="Times New Roman" pitchFamily="18" charset="0"/>
              </a:rPr>
              <a:t>Though Thy love has done its stripping,</a:t>
            </a:r>
          </a:p>
          <a:p>
            <a:pPr marL="609600" indent="-609600" algn="ctr" eaLnBrk="1" hangingPunct="1">
              <a:lnSpc>
                <a:spcPct val="90000"/>
              </a:lnSpc>
              <a:buFontTx/>
              <a:buNone/>
            </a:pPr>
            <a:r>
              <a:rPr lang="en-US" altLang="zh-TW" sz="3000" dirty="0">
                <a:solidFill>
                  <a:srgbClr val="99FF99"/>
                </a:solidFill>
                <a:latin typeface="Times New Roman" pitchFamily="18" charset="0"/>
                <a:ea typeface="標楷體" pitchFamily="65" charset="-120"/>
                <a:cs typeface="Times New Roman" pitchFamily="18" charset="0"/>
              </a:rPr>
              <a:t>Yet I’ve been compelled this way.</a:t>
            </a:r>
          </a:p>
          <a:p>
            <a:pPr marL="609600" indent="-609600" algn="ctr" eaLnBrk="1" hangingPunct="1">
              <a:lnSpc>
                <a:spcPct val="90000"/>
              </a:lnSpc>
              <a:buFontTx/>
              <a:buNone/>
            </a:pPr>
            <a:r>
              <a:rPr lang="zh-TW" altLang="en-US" sz="3000" dirty="0">
                <a:solidFill>
                  <a:srgbClr val="99FF99"/>
                </a:solidFill>
                <a:latin typeface="Times New Roman" pitchFamily="18" charset="0"/>
                <a:ea typeface="標楷體" pitchFamily="65" charset="-120"/>
                <a:cs typeface="Times New Roman" pitchFamily="18" charset="0"/>
              </a:rPr>
              <a:t>雖 我也曾受你雕 削</a:t>
            </a:r>
            <a:r>
              <a:rPr lang="en-US" altLang="zh-TW" sz="3000" dirty="0">
                <a:solidFill>
                  <a:srgbClr val="99FF99"/>
                </a:solidFill>
                <a:latin typeface="Times New Roman" pitchFamily="18" charset="0"/>
                <a:ea typeface="標楷體" pitchFamily="65" charset="-120"/>
                <a:cs typeface="Times New Roman" pitchFamily="18" charset="0"/>
              </a:rPr>
              <a:t>, </a:t>
            </a:r>
            <a:r>
              <a:rPr lang="zh-TW" altLang="en-US" sz="3000" dirty="0">
                <a:solidFill>
                  <a:srgbClr val="99FF99"/>
                </a:solidFill>
                <a:latin typeface="Times New Roman" pitchFamily="18" charset="0"/>
                <a:ea typeface="標楷體" pitchFamily="65" charset="-120"/>
                <a:cs typeface="Times New Roman" pitchFamily="18" charset="0"/>
              </a:rPr>
              <a:t>我卻感覺受 強 逼</a:t>
            </a:r>
            <a:r>
              <a:rPr lang="en-US" altLang="zh-TW" sz="3000" dirty="0">
                <a:solidFill>
                  <a:srgbClr val="99FF99"/>
                </a:solidFill>
                <a:latin typeface="Times New Roman" pitchFamily="18" charset="0"/>
                <a:ea typeface="標楷體" pitchFamily="65" charset="-120"/>
                <a:cs typeface="Times New Roman" pitchFamily="18" charset="0"/>
              </a:rPr>
              <a:t>;</a:t>
            </a:r>
          </a:p>
          <a:p>
            <a:pPr marL="609600" indent="-609600" algn="ctr" eaLnBrk="1" hangingPunct="1">
              <a:lnSpc>
                <a:spcPct val="90000"/>
              </a:lnSpc>
              <a:buFontTx/>
              <a:buNone/>
            </a:pPr>
            <a:r>
              <a:rPr lang="en-US" altLang="zh-TW" sz="3000" dirty="0">
                <a:solidFill>
                  <a:srgbClr val="99FF99"/>
                </a:solidFill>
                <a:latin typeface="Times New Roman" pitchFamily="18" charset="0"/>
                <a:ea typeface="標楷體" pitchFamily="65" charset="-120"/>
                <a:cs typeface="Times New Roman" pitchFamily="18" charset="0"/>
              </a:rPr>
              <a:t>Lord, according to Thy pleasure,</a:t>
            </a:r>
          </a:p>
          <a:p>
            <a:pPr marL="609600" indent="-609600" algn="ctr" eaLnBrk="1" hangingPunct="1">
              <a:lnSpc>
                <a:spcPct val="90000"/>
              </a:lnSpc>
              <a:buFontTx/>
              <a:buNone/>
            </a:pPr>
            <a:r>
              <a:rPr lang="en-US" altLang="zh-TW" sz="3000" dirty="0">
                <a:solidFill>
                  <a:srgbClr val="99FF99"/>
                </a:solidFill>
                <a:latin typeface="Times New Roman" pitchFamily="18" charset="0"/>
                <a:ea typeface="標楷體" pitchFamily="65" charset="-120"/>
                <a:cs typeface="Times New Roman" pitchFamily="18" charset="0"/>
              </a:rPr>
              <a:t>Fully work on me;</a:t>
            </a:r>
          </a:p>
          <a:p>
            <a:pPr marL="609600" indent="-609600" algn="ctr" eaLnBrk="1" hangingPunct="1">
              <a:lnSpc>
                <a:spcPct val="90000"/>
              </a:lnSpc>
              <a:buFontTx/>
              <a:buNone/>
            </a:pPr>
            <a:r>
              <a:rPr lang="zh-TW" altLang="en-US" sz="3000" dirty="0">
                <a:solidFill>
                  <a:srgbClr val="99FF99"/>
                </a:solidFill>
                <a:latin typeface="Times New Roman" pitchFamily="18" charset="0"/>
                <a:ea typeface="標楷體" pitchFamily="65" charset="-120"/>
                <a:cs typeface="Times New Roman" pitchFamily="18" charset="0"/>
              </a:rPr>
              <a:t>主</a:t>
            </a:r>
            <a:r>
              <a:rPr lang="en-US" altLang="zh-TW" sz="3000" dirty="0">
                <a:solidFill>
                  <a:srgbClr val="99FF99"/>
                </a:solidFill>
                <a:latin typeface="Times New Roman" pitchFamily="18" charset="0"/>
                <a:ea typeface="標楷體" pitchFamily="65" charset="-120"/>
                <a:cs typeface="Times New Roman" pitchFamily="18" charset="0"/>
              </a:rPr>
              <a:t>, </a:t>
            </a:r>
            <a:r>
              <a:rPr lang="zh-TW" altLang="en-US" sz="3000" dirty="0">
                <a:solidFill>
                  <a:srgbClr val="99FF99"/>
                </a:solidFill>
                <a:latin typeface="Times New Roman" pitchFamily="18" charset="0"/>
                <a:ea typeface="標楷體" pitchFamily="65" charset="-120"/>
                <a:cs typeface="Times New Roman" pitchFamily="18" charset="0"/>
              </a:rPr>
              <a:t>你能否照你喜 樂</a:t>
            </a:r>
            <a:r>
              <a:rPr lang="en-US" altLang="zh-TW" sz="3000" dirty="0">
                <a:solidFill>
                  <a:srgbClr val="99FF99"/>
                </a:solidFill>
                <a:latin typeface="Times New Roman" pitchFamily="18" charset="0"/>
                <a:ea typeface="標楷體" pitchFamily="65" charset="-120"/>
                <a:cs typeface="Times New Roman" pitchFamily="18" charset="0"/>
              </a:rPr>
              <a:t>, </a:t>
            </a:r>
            <a:r>
              <a:rPr lang="zh-TW" altLang="en-US" sz="3000" dirty="0">
                <a:solidFill>
                  <a:srgbClr val="99FF99"/>
                </a:solidFill>
                <a:latin typeface="Times New Roman" pitchFamily="18" charset="0"/>
                <a:ea typeface="標楷體" pitchFamily="65" charset="-120"/>
                <a:cs typeface="Times New Roman" pitchFamily="18" charset="0"/>
              </a:rPr>
              <a:t>沒有 顧 忌 去 行</a:t>
            </a:r>
            <a:r>
              <a:rPr lang="en-US" altLang="zh-TW" sz="3000" dirty="0">
                <a:solidFill>
                  <a:srgbClr val="99FF99"/>
                </a:solidFill>
                <a:latin typeface="Times New Roman" pitchFamily="18" charset="0"/>
                <a:ea typeface="標楷體" pitchFamily="65" charset="-120"/>
                <a:cs typeface="Times New Roman" pitchFamily="18" charset="0"/>
              </a:rPr>
              <a:t>,</a:t>
            </a:r>
          </a:p>
          <a:p>
            <a:pPr marL="609600" indent="-609600" algn="ctr" eaLnBrk="1" hangingPunct="1">
              <a:lnSpc>
                <a:spcPct val="90000"/>
              </a:lnSpc>
              <a:buFontTx/>
              <a:buNone/>
            </a:pPr>
            <a:r>
              <a:rPr lang="en-US" altLang="zh-TW" sz="3000" dirty="0">
                <a:solidFill>
                  <a:srgbClr val="99FF99"/>
                </a:solidFill>
                <a:latin typeface="Times New Roman" pitchFamily="18" charset="0"/>
                <a:ea typeface="標楷體" pitchFamily="65" charset="-120"/>
                <a:cs typeface="Times New Roman" pitchFamily="18" charset="0"/>
              </a:rPr>
              <a:t>Heeding not my human feelings,</a:t>
            </a:r>
          </a:p>
          <a:p>
            <a:pPr marL="609600" indent="-609600" algn="ctr" eaLnBrk="1" hangingPunct="1">
              <a:lnSpc>
                <a:spcPct val="90000"/>
              </a:lnSpc>
              <a:buFontTx/>
              <a:buNone/>
            </a:pPr>
            <a:r>
              <a:rPr lang="en-US" altLang="zh-TW" sz="3000" dirty="0">
                <a:solidFill>
                  <a:srgbClr val="99FF99"/>
                </a:solidFill>
                <a:latin typeface="Times New Roman" pitchFamily="18" charset="0"/>
                <a:ea typeface="標楷體" pitchFamily="65" charset="-120"/>
                <a:cs typeface="Times New Roman" pitchFamily="18" charset="0"/>
              </a:rPr>
              <a:t>Only do what pleases Thee.</a:t>
            </a:r>
          </a:p>
          <a:p>
            <a:pPr marL="609600" indent="-609600" algn="ctr" eaLnBrk="1" hangingPunct="1">
              <a:lnSpc>
                <a:spcPct val="90000"/>
              </a:lnSpc>
              <a:buFontTx/>
              <a:buNone/>
            </a:pPr>
            <a:r>
              <a:rPr lang="zh-TW" altLang="en-US" sz="3000" dirty="0">
                <a:solidFill>
                  <a:srgbClr val="99FF99"/>
                </a:solidFill>
                <a:latin typeface="Times New Roman" pitchFamily="18" charset="0"/>
                <a:ea typeface="標楷體" pitchFamily="65" charset="-120"/>
                <a:cs typeface="Times New Roman" pitchFamily="18" charset="0"/>
              </a:rPr>
              <a:t>不 顧我的感覺如 何</a:t>
            </a:r>
            <a:r>
              <a:rPr lang="en-US" altLang="zh-TW" sz="3000" dirty="0">
                <a:solidFill>
                  <a:srgbClr val="99FF99"/>
                </a:solidFill>
                <a:latin typeface="Times New Roman" pitchFamily="18" charset="0"/>
                <a:ea typeface="標楷體" pitchFamily="65" charset="-120"/>
                <a:cs typeface="Times New Roman" pitchFamily="18" charset="0"/>
              </a:rPr>
              <a:t>, </a:t>
            </a:r>
            <a:r>
              <a:rPr lang="zh-TW" altLang="en-US" sz="3000" dirty="0">
                <a:solidFill>
                  <a:srgbClr val="99FF99"/>
                </a:solidFill>
                <a:latin typeface="Times New Roman" pitchFamily="18" charset="0"/>
                <a:ea typeface="標楷體" pitchFamily="65" charset="-120"/>
                <a:cs typeface="Times New Roman" pitchFamily="18" charset="0"/>
              </a:rPr>
              <a:t>只是要求你 歡 欣</a:t>
            </a:r>
            <a:r>
              <a:rPr lang="en-US" altLang="zh-TW" sz="3000" dirty="0">
                <a:solidFill>
                  <a:srgbClr val="99FF99"/>
                </a:solidFill>
                <a:latin typeface="Times New Roman" pitchFamily="18" charset="0"/>
                <a:ea typeface="標楷體" pitchFamily="65" charset="-120"/>
                <a:cs typeface="Times New Roman" pitchFamily="18" charset="0"/>
              </a:rPr>
              <a:t>?</a:t>
            </a:r>
          </a:p>
          <a:p>
            <a:pPr marL="0" indent="0" algn="ctr" eaLnBrk="1" hangingPunct="1">
              <a:lnSpc>
                <a:spcPct val="90000"/>
              </a:lnSpc>
              <a:buNone/>
              <a:defRPr/>
            </a:pPr>
            <a:endParaRPr lang="en-US" altLang="zh-TW" sz="3000" b="1" dirty="0">
              <a:solidFill>
                <a:srgbClr val="FFC000"/>
              </a:solidFill>
              <a:latin typeface="+mn-ea"/>
            </a:endParaRPr>
          </a:p>
          <a:p>
            <a:pPr marL="0" indent="0" algn="ctr">
              <a:buNone/>
            </a:pPr>
            <a:endParaRPr lang="en-US" sz="3000" dirty="0" smtClean="0">
              <a:solidFill>
                <a:srgbClr val="FFC000"/>
              </a:solidFill>
            </a:endParaRPr>
          </a:p>
        </p:txBody>
      </p:sp>
    </p:spTree>
    <p:extLst>
      <p:ext uri="{BB962C8B-B14F-4D97-AF65-F5344CB8AC3E}">
        <p14:creationId xmlns:p14="http://schemas.microsoft.com/office/powerpoint/2010/main" val="1478058135"/>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6553200"/>
            <a:ext cx="5486400" cy="304800"/>
          </a:xfrm>
        </p:spPr>
        <p:txBody>
          <a:bodyPr/>
          <a:lstStyle/>
          <a:p>
            <a:pPr algn="l" eaLnBrk="1"/>
            <a:r>
              <a:rPr lang="en-US" altLang="zh-TW" sz="1400" b="1" u="sng" dirty="0">
                <a:solidFill>
                  <a:schemeClr val="accent1"/>
                </a:solidFill>
                <a:latin typeface="Times New Roman" pitchFamily="18" charset="0"/>
                <a:ea typeface="新細明體" pitchFamily="18" charset="-120"/>
              </a:rPr>
              <a:t>Olives That Have Known No Pressure </a:t>
            </a:r>
            <a:r>
              <a:rPr lang="zh-TW" altLang="en-US" sz="1400" b="1" u="sng" dirty="0">
                <a:solidFill>
                  <a:schemeClr val="accent1"/>
                </a:solidFill>
                <a:latin typeface="Times New Roman" pitchFamily="18" charset="0"/>
                <a:ea typeface="新細明體" pitchFamily="18" charset="-120"/>
              </a:rPr>
              <a:t>你若不壓橄欖成渣</a:t>
            </a:r>
            <a:r>
              <a:rPr lang="zh-TW" altLang="en-US" sz="1200" b="1" u="sng" dirty="0">
                <a:solidFill>
                  <a:schemeClr val="accent1"/>
                </a:solidFill>
                <a:latin typeface="Times New Roman" pitchFamily="18" charset="0"/>
                <a:ea typeface="新細明體" pitchFamily="18" charset="-120"/>
              </a:rPr>
              <a:t> </a:t>
            </a:r>
            <a:endParaRPr lang="en-US" sz="1400" b="1" dirty="0" smtClean="0">
              <a:solidFill>
                <a:srgbClr val="FFC000"/>
              </a:solidFill>
              <a:ea typeface="DFKai-SB" pitchFamily="65" charset="-120"/>
              <a:cs typeface="Times New Roman" pitchFamily="18" charset="0"/>
            </a:endParaRPr>
          </a:p>
        </p:txBody>
      </p:sp>
      <p:sp>
        <p:nvSpPr>
          <p:cNvPr id="2051" name="Rectangle 3"/>
          <p:cNvSpPr>
            <a:spLocks noGrp="1" noChangeArrowheads="1"/>
          </p:cNvSpPr>
          <p:nvPr>
            <p:ph type="body" idx="1"/>
          </p:nvPr>
        </p:nvSpPr>
        <p:spPr>
          <a:xfrm>
            <a:off x="457200" y="304800"/>
            <a:ext cx="8229600" cy="5932488"/>
          </a:xfrm>
        </p:spPr>
        <p:txBody>
          <a:bodyPr/>
          <a:lstStyle/>
          <a:p>
            <a:pPr marL="609600" indent="-609600" eaLnBrk="1" hangingPunct="1">
              <a:buFontTx/>
              <a:buNone/>
            </a:pPr>
            <a:r>
              <a:rPr lang="en-US" altLang="zh-TW" sz="2800" dirty="0">
                <a:solidFill>
                  <a:srgbClr val="99FF99"/>
                </a:solidFill>
                <a:latin typeface="Times New Roman" pitchFamily="18" charset="0"/>
                <a:ea typeface="標楷體" pitchFamily="65" charset="-120"/>
                <a:cs typeface="Times New Roman" pitchFamily="18" charset="0"/>
              </a:rPr>
              <a:t>(chorus </a:t>
            </a:r>
            <a:r>
              <a:rPr lang="zh-TW" altLang="en-US" sz="2800" dirty="0">
                <a:solidFill>
                  <a:srgbClr val="99FF99"/>
                </a:solidFill>
                <a:latin typeface="Times New Roman" pitchFamily="18" charset="0"/>
                <a:ea typeface="標楷體" pitchFamily="65" charset="-120"/>
                <a:cs typeface="Times New Roman" pitchFamily="18" charset="0"/>
              </a:rPr>
              <a:t>副歌</a:t>
            </a:r>
            <a:r>
              <a:rPr lang="en-US" altLang="zh-TW" sz="2800" dirty="0">
                <a:solidFill>
                  <a:srgbClr val="99FF99"/>
                </a:solidFill>
                <a:latin typeface="Times New Roman" pitchFamily="18" charset="0"/>
                <a:ea typeface="標楷體" pitchFamily="65" charset="-120"/>
                <a:cs typeface="Times New Roman" pitchFamily="18" charset="0"/>
              </a:rPr>
              <a:t>)</a:t>
            </a:r>
          </a:p>
          <a:p>
            <a:pPr marL="609600" indent="-609600" eaLnBrk="1" hangingPunct="1">
              <a:buFontTx/>
              <a:buNone/>
            </a:pPr>
            <a:endParaRPr lang="en-US" altLang="zh-TW" sz="2800" dirty="0">
              <a:solidFill>
                <a:srgbClr val="99FF99"/>
              </a:solidFill>
              <a:latin typeface="Times New Roman" pitchFamily="18" charset="0"/>
              <a:ea typeface="標楷體" pitchFamily="65" charset="-120"/>
              <a:cs typeface="Times New Roman" pitchFamily="18" charset="0"/>
            </a:endParaRPr>
          </a:p>
          <a:p>
            <a:pPr marL="609600" indent="-609600" algn="ctr" eaLnBrk="1" hangingPunct="1">
              <a:buFontTx/>
              <a:buNone/>
            </a:pPr>
            <a:r>
              <a:rPr lang="en-US" altLang="zh-TW" sz="2800" dirty="0">
                <a:solidFill>
                  <a:srgbClr val="99FF99"/>
                </a:solidFill>
                <a:latin typeface="Times New Roman" pitchFamily="18" charset="0"/>
                <a:ea typeface="標楷體" pitchFamily="65" charset="-120"/>
                <a:cs typeface="Times New Roman" pitchFamily="18" charset="0"/>
              </a:rPr>
              <a:t>Each blow I suffer is true gain to me.</a:t>
            </a:r>
          </a:p>
          <a:p>
            <a:pPr marL="609600" indent="-609600" algn="ctr" eaLnBrk="1" hangingPunct="1">
              <a:buFontTx/>
              <a:buNone/>
            </a:pPr>
            <a:r>
              <a:rPr lang="zh-TW" altLang="en-US" sz="2800" dirty="0">
                <a:solidFill>
                  <a:srgbClr val="99FF99"/>
                </a:solidFill>
                <a:latin typeface="Times New Roman" pitchFamily="18" charset="0"/>
                <a:ea typeface="標楷體" pitchFamily="65" charset="-120"/>
                <a:cs typeface="Times New Roman" pitchFamily="18" charset="0"/>
              </a:rPr>
              <a:t>每 次的打 擊 都是真利益</a:t>
            </a:r>
            <a:r>
              <a:rPr lang="en-US" altLang="zh-TW" sz="2800" dirty="0">
                <a:solidFill>
                  <a:srgbClr val="99FF99"/>
                </a:solidFill>
                <a:latin typeface="Times New Roman" pitchFamily="18" charset="0"/>
                <a:ea typeface="標楷體" pitchFamily="65" charset="-120"/>
                <a:cs typeface="Times New Roman" pitchFamily="18" charset="0"/>
              </a:rPr>
              <a:t>,</a:t>
            </a:r>
          </a:p>
          <a:p>
            <a:pPr marL="609600" indent="-609600" algn="ctr" eaLnBrk="1" hangingPunct="1">
              <a:buFontTx/>
              <a:buNone/>
            </a:pPr>
            <a:r>
              <a:rPr lang="en-US" altLang="zh-TW" sz="2800" dirty="0">
                <a:solidFill>
                  <a:srgbClr val="99FF99"/>
                </a:solidFill>
                <a:latin typeface="Times New Roman" pitchFamily="18" charset="0"/>
                <a:ea typeface="標楷體" pitchFamily="65" charset="-120"/>
                <a:cs typeface="Times New Roman" pitchFamily="18" charset="0"/>
              </a:rPr>
              <a:t>In the place of what Thou </a:t>
            </a:r>
            <a:r>
              <a:rPr lang="en-US" altLang="zh-TW" sz="2800" dirty="0" err="1">
                <a:solidFill>
                  <a:srgbClr val="99FF99"/>
                </a:solidFill>
                <a:latin typeface="Times New Roman" pitchFamily="18" charset="0"/>
                <a:ea typeface="標楷體" pitchFamily="65" charset="-120"/>
                <a:cs typeface="Times New Roman" pitchFamily="18" charset="0"/>
              </a:rPr>
              <a:t>takest</a:t>
            </a:r>
            <a:endParaRPr lang="en-US" altLang="zh-TW" sz="2800" dirty="0">
              <a:solidFill>
                <a:srgbClr val="99FF99"/>
              </a:solidFill>
              <a:latin typeface="Times New Roman" pitchFamily="18" charset="0"/>
              <a:ea typeface="標楷體" pitchFamily="65" charset="-120"/>
              <a:cs typeface="Times New Roman" pitchFamily="18" charset="0"/>
            </a:endParaRPr>
          </a:p>
          <a:p>
            <a:pPr marL="609600" indent="-609600" algn="ctr" eaLnBrk="1" hangingPunct="1">
              <a:buFontTx/>
              <a:buNone/>
            </a:pPr>
            <a:r>
              <a:rPr lang="en-US" altLang="zh-TW" sz="2800" dirty="0">
                <a:solidFill>
                  <a:srgbClr val="99FF99"/>
                </a:solidFill>
                <a:latin typeface="Times New Roman" pitchFamily="18" charset="0"/>
                <a:ea typeface="標楷體" pitchFamily="65" charset="-120"/>
                <a:cs typeface="Times New Roman" pitchFamily="18" charset="0"/>
              </a:rPr>
              <a:t>Thou dost give Thyself to me.</a:t>
            </a:r>
          </a:p>
          <a:p>
            <a:pPr marL="609600" indent="-609600" algn="ctr" eaLnBrk="1" hangingPunct="1">
              <a:buFontTx/>
              <a:buNone/>
            </a:pPr>
            <a:r>
              <a:rPr lang="zh-TW" altLang="en-US" sz="2800" dirty="0">
                <a:solidFill>
                  <a:srgbClr val="99FF99"/>
                </a:solidFill>
                <a:latin typeface="Times New Roman" pitchFamily="18" charset="0"/>
                <a:ea typeface="標楷體" pitchFamily="65" charset="-120"/>
                <a:cs typeface="Times New Roman" pitchFamily="18" charset="0"/>
              </a:rPr>
              <a:t>如 果你收去的東 西</a:t>
            </a:r>
            <a:r>
              <a:rPr lang="en-US" altLang="zh-TW" sz="2800" dirty="0">
                <a:solidFill>
                  <a:srgbClr val="99FF99"/>
                </a:solidFill>
                <a:latin typeface="Times New Roman" pitchFamily="18" charset="0"/>
                <a:ea typeface="標楷體" pitchFamily="65" charset="-120"/>
                <a:cs typeface="Times New Roman" pitchFamily="18" charset="0"/>
              </a:rPr>
              <a:t>, </a:t>
            </a:r>
            <a:r>
              <a:rPr lang="zh-TW" altLang="en-US" sz="2800" dirty="0">
                <a:solidFill>
                  <a:srgbClr val="99FF99"/>
                </a:solidFill>
                <a:latin typeface="Times New Roman" pitchFamily="18" charset="0"/>
                <a:ea typeface="標楷體" pitchFamily="65" charset="-120"/>
                <a:cs typeface="Times New Roman" pitchFamily="18" charset="0"/>
              </a:rPr>
              <a:t>你以自己來 代 替</a:t>
            </a:r>
            <a:r>
              <a:rPr lang="en-US" altLang="zh-TW" sz="2800" dirty="0">
                <a:solidFill>
                  <a:srgbClr val="99FF99"/>
                </a:solidFill>
                <a:latin typeface="Times New Roman" pitchFamily="18" charset="0"/>
                <a:ea typeface="標楷體" pitchFamily="65" charset="-120"/>
                <a:cs typeface="Times New Roman" pitchFamily="18" charset="0"/>
              </a:rPr>
              <a:t>.</a:t>
            </a:r>
          </a:p>
          <a:p>
            <a:pPr marL="0" indent="0" algn="ctr" eaLnBrk="1" hangingPunct="1">
              <a:lnSpc>
                <a:spcPct val="90000"/>
              </a:lnSpc>
              <a:buNone/>
              <a:defRPr/>
            </a:pPr>
            <a:endParaRPr lang="en-US" altLang="zh-TW" sz="3000" b="1" dirty="0">
              <a:solidFill>
                <a:srgbClr val="FFC000"/>
              </a:solidFill>
              <a:latin typeface="+mn-ea"/>
            </a:endParaRPr>
          </a:p>
          <a:p>
            <a:pPr marL="0" indent="0" algn="ctr">
              <a:buNone/>
            </a:pPr>
            <a:endParaRPr lang="en-US" sz="3000" dirty="0" smtClean="0">
              <a:solidFill>
                <a:srgbClr val="FFC000"/>
              </a:solidFill>
            </a:endParaRPr>
          </a:p>
        </p:txBody>
      </p:sp>
    </p:spTree>
    <p:extLst>
      <p:ext uri="{BB962C8B-B14F-4D97-AF65-F5344CB8AC3E}">
        <p14:creationId xmlns:p14="http://schemas.microsoft.com/office/powerpoint/2010/main" val="1293096114"/>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6553200"/>
            <a:ext cx="5486400" cy="304800"/>
          </a:xfrm>
        </p:spPr>
        <p:txBody>
          <a:bodyPr/>
          <a:lstStyle/>
          <a:p>
            <a:pPr algn="l" eaLnBrk="1"/>
            <a:r>
              <a:rPr lang="en-US" altLang="zh-TW" sz="1400" b="1" u="sng" dirty="0">
                <a:solidFill>
                  <a:schemeClr val="accent1"/>
                </a:solidFill>
                <a:latin typeface="Times New Roman" pitchFamily="18" charset="0"/>
                <a:ea typeface="新細明體" pitchFamily="18" charset="-120"/>
              </a:rPr>
              <a:t>Olives That Have Known No Pressure </a:t>
            </a:r>
            <a:r>
              <a:rPr lang="zh-TW" altLang="en-US" sz="1400" b="1" u="sng" dirty="0">
                <a:solidFill>
                  <a:schemeClr val="accent1"/>
                </a:solidFill>
                <a:latin typeface="Times New Roman" pitchFamily="18" charset="0"/>
                <a:ea typeface="新細明體" pitchFamily="18" charset="-120"/>
              </a:rPr>
              <a:t>你若不壓橄欖成渣</a:t>
            </a:r>
            <a:r>
              <a:rPr lang="zh-TW" altLang="en-US" sz="1200" b="1" u="sng" dirty="0">
                <a:solidFill>
                  <a:schemeClr val="accent1"/>
                </a:solidFill>
                <a:latin typeface="Times New Roman" pitchFamily="18" charset="0"/>
                <a:ea typeface="新細明體" pitchFamily="18" charset="-120"/>
              </a:rPr>
              <a:t> </a:t>
            </a:r>
            <a:endParaRPr lang="en-US" sz="1400" b="1" dirty="0" smtClean="0">
              <a:solidFill>
                <a:srgbClr val="FFC000"/>
              </a:solidFill>
              <a:ea typeface="DFKai-SB" pitchFamily="65" charset="-120"/>
              <a:cs typeface="Times New Roman" pitchFamily="18" charset="0"/>
            </a:endParaRPr>
          </a:p>
        </p:txBody>
      </p:sp>
      <p:sp>
        <p:nvSpPr>
          <p:cNvPr id="2051" name="Rectangle 3"/>
          <p:cNvSpPr>
            <a:spLocks noGrp="1" noChangeArrowheads="1"/>
          </p:cNvSpPr>
          <p:nvPr>
            <p:ph type="body" idx="1"/>
          </p:nvPr>
        </p:nvSpPr>
        <p:spPr>
          <a:xfrm>
            <a:off x="457200" y="304800"/>
            <a:ext cx="8229600" cy="5932488"/>
          </a:xfrm>
        </p:spPr>
        <p:txBody>
          <a:bodyPr/>
          <a:lstStyle/>
          <a:p>
            <a:pPr marL="609600" indent="-609600" algn="ctr" eaLnBrk="1" hangingPunct="1">
              <a:lnSpc>
                <a:spcPct val="90000"/>
              </a:lnSpc>
              <a:buFontTx/>
              <a:buNone/>
            </a:pPr>
            <a:r>
              <a:rPr lang="en-US" altLang="zh-TW" sz="2800" dirty="0">
                <a:solidFill>
                  <a:srgbClr val="99FF99"/>
                </a:solidFill>
                <a:latin typeface="Times New Roman" pitchFamily="18" charset="0"/>
                <a:ea typeface="標楷體" pitchFamily="65" charset="-120"/>
                <a:cs typeface="Times New Roman" pitchFamily="18" charset="0"/>
              </a:rPr>
              <a:t>Oh, I’ll praise Thee, </a:t>
            </a:r>
            <a:r>
              <a:rPr lang="en-US" altLang="zh-TW" sz="2800" dirty="0" err="1">
                <a:solidFill>
                  <a:srgbClr val="99FF99"/>
                </a:solidFill>
                <a:latin typeface="Times New Roman" pitchFamily="18" charset="0"/>
                <a:ea typeface="標楷體" pitchFamily="65" charset="-120"/>
                <a:cs typeface="Times New Roman" pitchFamily="18" charset="0"/>
              </a:rPr>
              <a:t>e’en</a:t>
            </a:r>
            <a:r>
              <a:rPr lang="en-US" altLang="zh-TW" sz="2800" dirty="0">
                <a:solidFill>
                  <a:srgbClr val="99FF99"/>
                </a:solidFill>
                <a:latin typeface="Times New Roman" pitchFamily="18" charset="0"/>
                <a:ea typeface="標楷體" pitchFamily="65" charset="-120"/>
                <a:cs typeface="Times New Roman" pitchFamily="18" charset="0"/>
              </a:rPr>
              <a:t> if weeping,</a:t>
            </a:r>
          </a:p>
          <a:p>
            <a:pPr marL="609600" indent="-609600" algn="ctr" eaLnBrk="1" hangingPunct="1">
              <a:lnSpc>
                <a:spcPct val="90000"/>
              </a:lnSpc>
              <a:buFontTx/>
              <a:buNone/>
            </a:pPr>
            <a:r>
              <a:rPr lang="en-US" altLang="zh-TW" sz="2800" dirty="0">
                <a:solidFill>
                  <a:srgbClr val="99FF99"/>
                </a:solidFill>
                <a:latin typeface="Times New Roman" pitchFamily="18" charset="0"/>
                <a:ea typeface="標楷體" pitchFamily="65" charset="-120"/>
                <a:cs typeface="Times New Roman" pitchFamily="18" charset="0"/>
              </a:rPr>
              <a:t>Mingle with my song.</a:t>
            </a:r>
          </a:p>
          <a:p>
            <a:pPr marL="609600" indent="-609600" algn="ctr" eaLnBrk="1" hangingPunct="1">
              <a:lnSpc>
                <a:spcPct val="90000"/>
              </a:lnSpc>
              <a:buFontTx/>
              <a:buNone/>
            </a:pPr>
            <a:r>
              <a:rPr lang="zh-TW" altLang="en-US" sz="2800" dirty="0">
                <a:solidFill>
                  <a:srgbClr val="99FF99"/>
                </a:solidFill>
                <a:latin typeface="Times New Roman" pitchFamily="18" charset="0"/>
                <a:ea typeface="標楷體" pitchFamily="65" charset="-120"/>
                <a:cs typeface="Times New Roman" pitchFamily="18" charset="0"/>
              </a:rPr>
              <a:t>我 要讚美</a:t>
            </a:r>
            <a:r>
              <a:rPr lang="en-US" altLang="zh-TW" sz="2800" dirty="0">
                <a:solidFill>
                  <a:srgbClr val="99FF99"/>
                </a:solidFill>
                <a:latin typeface="Times New Roman" pitchFamily="18" charset="0"/>
                <a:ea typeface="標楷體" pitchFamily="65" charset="-120"/>
                <a:cs typeface="Times New Roman" pitchFamily="18" charset="0"/>
              </a:rPr>
              <a:t>, </a:t>
            </a:r>
            <a:r>
              <a:rPr lang="zh-TW" altLang="en-US" sz="2800" dirty="0">
                <a:solidFill>
                  <a:srgbClr val="99FF99"/>
                </a:solidFill>
                <a:latin typeface="Times New Roman" pitchFamily="18" charset="0"/>
                <a:ea typeface="標楷體" pitchFamily="65" charset="-120"/>
                <a:cs typeface="Times New Roman" pitchFamily="18" charset="0"/>
              </a:rPr>
              <a:t>再要讚 美</a:t>
            </a:r>
            <a:r>
              <a:rPr lang="en-US" altLang="zh-TW" sz="2800" dirty="0">
                <a:solidFill>
                  <a:srgbClr val="99FF99"/>
                </a:solidFill>
                <a:latin typeface="Times New Roman" pitchFamily="18" charset="0"/>
                <a:ea typeface="標楷體" pitchFamily="65" charset="-120"/>
                <a:cs typeface="Times New Roman" pitchFamily="18" charset="0"/>
              </a:rPr>
              <a:t>, </a:t>
            </a:r>
            <a:r>
              <a:rPr lang="zh-TW" altLang="en-US" sz="2800" dirty="0">
                <a:solidFill>
                  <a:srgbClr val="99FF99"/>
                </a:solidFill>
                <a:latin typeface="Times New Roman" pitchFamily="18" charset="0"/>
                <a:ea typeface="標楷體" pitchFamily="65" charset="-120"/>
                <a:cs typeface="Times New Roman" pitchFamily="18" charset="0"/>
              </a:rPr>
              <a:t>讚美 何 等 甘 甜</a:t>
            </a:r>
            <a:r>
              <a:rPr lang="en-US" altLang="zh-TW" sz="2800" dirty="0">
                <a:solidFill>
                  <a:srgbClr val="99FF99"/>
                </a:solidFill>
                <a:latin typeface="Times New Roman" pitchFamily="18" charset="0"/>
                <a:ea typeface="標楷體" pitchFamily="65" charset="-120"/>
                <a:cs typeface="Times New Roman" pitchFamily="18" charset="0"/>
              </a:rPr>
              <a:t>;</a:t>
            </a:r>
          </a:p>
          <a:p>
            <a:pPr marL="609600" indent="-609600" algn="ctr" eaLnBrk="1" hangingPunct="1">
              <a:lnSpc>
                <a:spcPct val="90000"/>
              </a:lnSpc>
              <a:buFontTx/>
              <a:buNone/>
            </a:pPr>
            <a:r>
              <a:rPr lang="en-US" altLang="zh-TW" sz="2800" dirty="0" err="1">
                <a:solidFill>
                  <a:srgbClr val="99FF99"/>
                </a:solidFill>
                <a:latin typeface="Times New Roman" pitchFamily="18" charset="0"/>
                <a:ea typeface="標楷體" pitchFamily="65" charset="-120"/>
                <a:cs typeface="Times New Roman" pitchFamily="18" charset="0"/>
              </a:rPr>
              <a:t>Thine</a:t>
            </a:r>
            <a:r>
              <a:rPr lang="en-US" altLang="zh-TW" sz="2800" dirty="0">
                <a:solidFill>
                  <a:srgbClr val="99FF99"/>
                </a:solidFill>
                <a:latin typeface="Times New Roman" pitchFamily="18" charset="0"/>
                <a:ea typeface="標楷體" pitchFamily="65" charset="-120"/>
                <a:cs typeface="Times New Roman" pitchFamily="18" charset="0"/>
              </a:rPr>
              <a:t> increasing sweetness calls forth,</a:t>
            </a:r>
          </a:p>
          <a:p>
            <a:pPr marL="609600" indent="-609600" algn="ctr" eaLnBrk="1" hangingPunct="1">
              <a:lnSpc>
                <a:spcPct val="90000"/>
              </a:lnSpc>
              <a:buFontTx/>
              <a:buNone/>
            </a:pPr>
            <a:r>
              <a:rPr lang="en-US" altLang="zh-TW" sz="2800" dirty="0">
                <a:solidFill>
                  <a:srgbClr val="99FF99"/>
                </a:solidFill>
                <a:latin typeface="Times New Roman" pitchFamily="18" charset="0"/>
                <a:ea typeface="標楷體" pitchFamily="65" charset="-120"/>
                <a:cs typeface="Times New Roman" pitchFamily="18" charset="0"/>
              </a:rPr>
              <a:t>Grateful praises all day long.</a:t>
            </a:r>
          </a:p>
          <a:p>
            <a:pPr marL="609600" indent="-609600" algn="ctr" eaLnBrk="1" hangingPunct="1">
              <a:lnSpc>
                <a:spcPct val="90000"/>
              </a:lnSpc>
              <a:buFontTx/>
              <a:buNone/>
            </a:pPr>
            <a:r>
              <a:rPr lang="zh-TW" altLang="en-US" sz="2800" dirty="0">
                <a:solidFill>
                  <a:srgbClr val="99FF99"/>
                </a:solidFill>
                <a:latin typeface="Times New Roman" pitchFamily="18" charset="0"/>
                <a:ea typeface="標楷體" pitchFamily="65" charset="-120"/>
                <a:cs typeface="Times New Roman" pitchFamily="18" charset="0"/>
              </a:rPr>
              <a:t>雖 我邊讚美邊流 淚</a:t>
            </a:r>
            <a:r>
              <a:rPr lang="en-US" altLang="zh-TW" sz="2800" dirty="0">
                <a:solidFill>
                  <a:srgbClr val="99FF99"/>
                </a:solidFill>
                <a:latin typeface="Times New Roman" pitchFamily="18" charset="0"/>
                <a:ea typeface="標楷體" pitchFamily="65" charset="-120"/>
                <a:cs typeface="Times New Roman" pitchFamily="18" charset="0"/>
              </a:rPr>
              <a:t>, </a:t>
            </a:r>
            <a:r>
              <a:rPr lang="zh-TW" altLang="en-US" sz="2800" dirty="0">
                <a:solidFill>
                  <a:srgbClr val="99FF99"/>
                </a:solidFill>
                <a:latin typeface="Times New Roman" pitchFamily="18" charset="0"/>
                <a:ea typeface="標楷體" pitchFamily="65" charset="-120"/>
                <a:cs typeface="Times New Roman" pitchFamily="18" charset="0"/>
              </a:rPr>
              <a:t>甘甜比前更 加 添</a:t>
            </a:r>
            <a:r>
              <a:rPr lang="en-US" altLang="zh-TW" sz="2800" dirty="0">
                <a:solidFill>
                  <a:srgbClr val="99FF99"/>
                </a:solidFill>
                <a:latin typeface="Times New Roman" pitchFamily="18" charset="0"/>
                <a:ea typeface="標楷體" pitchFamily="65" charset="-120"/>
                <a:cs typeface="Times New Roman" pitchFamily="18" charset="0"/>
              </a:rPr>
              <a:t>;</a:t>
            </a:r>
          </a:p>
          <a:p>
            <a:pPr marL="609600" indent="-609600" algn="ctr" eaLnBrk="1" hangingPunct="1">
              <a:lnSpc>
                <a:spcPct val="90000"/>
              </a:lnSpc>
              <a:buFontTx/>
              <a:buNone/>
            </a:pPr>
            <a:r>
              <a:rPr lang="en-US" altLang="zh-TW" sz="2800" dirty="0">
                <a:solidFill>
                  <a:srgbClr val="99FF99"/>
                </a:solidFill>
                <a:latin typeface="Times New Roman" pitchFamily="18" charset="0"/>
                <a:ea typeface="標楷體" pitchFamily="65" charset="-120"/>
                <a:cs typeface="Times New Roman" pitchFamily="18" charset="0"/>
              </a:rPr>
              <a:t>Thou hast made Thyself more precious,</a:t>
            </a:r>
          </a:p>
          <a:p>
            <a:pPr marL="609600" indent="-609600" algn="ctr" eaLnBrk="1" hangingPunct="1">
              <a:lnSpc>
                <a:spcPct val="90000"/>
              </a:lnSpc>
              <a:buFontTx/>
              <a:buNone/>
            </a:pPr>
            <a:r>
              <a:rPr lang="en-US" altLang="zh-TW" sz="2800" dirty="0">
                <a:solidFill>
                  <a:srgbClr val="99FF99"/>
                </a:solidFill>
                <a:latin typeface="Times New Roman" pitchFamily="18" charset="0"/>
                <a:ea typeface="標楷體" pitchFamily="65" charset="-120"/>
                <a:cs typeface="Times New Roman" pitchFamily="18" charset="0"/>
              </a:rPr>
              <a:t>Than all else to me;</a:t>
            </a:r>
          </a:p>
          <a:p>
            <a:pPr marL="609600" indent="-609600" algn="ctr" eaLnBrk="1" hangingPunct="1">
              <a:lnSpc>
                <a:spcPct val="90000"/>
              </a:lnSpc>
              <a:buFontTx/>
              <a:buNone/>
            </a:pPr>
            <a:r>
              <a:rPr lang="zh-TW" altLang="en-US" sz="2800" dirty="0">
                <a:solidFill>
                  <a:srgbClr val="99FF99"/>
                </a:solidFill>
                <a:latin typeface="Times New Roman" pitchFamily="18" charset="0"/>
                <a:ea typeface="標楷體" pitchFamily="65" charset="-120"/>
                <a:cs typeface="Times New Roman" pitchFamily="18" charset="0"/>
              </a:rPr>
              <a:t>能 有什麼比你更 好</a:t>
            </a:r>
            <a:r>
              <a:rPr lang="en-US" altLang="zh-TW" sz="2800" dirty="0">
                <a:solidFill>
                  <a:srgbClr val="99FF99"/>
                </a:solidFill>
                <a:latin typeface="Times New Roman" pitchFamily="18" charset="0"/>
                <a:ea typeface="標楷體" pitchFamily="65" charset="-120"/>
                <a:cs typeface="Times New Roman" pitchFamily="18" charset="0"/>
              </a:rPr>
              <a:t>? </a:t>
            </a:r>
            <a:r>
              <a:rPr lang="zh-TW" altLang="en-US" sz="2800" dirty="0">
                <a:solidFill>
                  <a:srgbClr val="99FF99"/>
                </a:solidFill>
                <a:latin typeface="Times New Roman" pitchFamily="18" charset="0"/>
                <a:ea typeface="標楷體" pitchFamily="65" charset="-120"/>
                <a:cs typeface="Times New Roman" pitchFamily="18" charset="0"/>
              </a:rPr>
              <a:t>比你 喜 悅 可 貴</a:t>
            </a:r>
            <a:r>
              <a:rPr lang="en-US" altLang="zh-TW" sz="2800" dirty="0">
                <a:solidFill>
                  <a:srgbClr val="99FF99"/>
                </a:solidFill>
                <a:latin typeface="Times New Roman" pitchFamily="18" charset="0"/>
                <a:ea typeface="標楷體" pitchFamily="65" charset="-120"/>
                <a:cs typeface="Times New Roman" pitchFamily="18" charset="0"/>
              </a:rPr>
              <a:t>?</a:t>
            </a:r>
          </a:p>
          <a:p>
            <a:pPr marL="609600" indent="-609600" algn="ctr" eaLnBrk="1" hangingPunct="1">
              <a:lnSpc>
                <a:spcPct val="90000"/>
              </a:lnSpc>
              <a:buFontTx/>
              <a:buNone/>
            </a:pPr>
            <a:r>
              <a:rPr lang="en-US" altLang="zh-TW" sz="2800" dirty="0">
                <a:solidFill>
                  <a:srgbClr val="99FF99"/>
                </a:solidFill>
                <a:latin typeface="Times New Roman" pitchFamily="18" charset="0"/>
                <a:ea typeface="標楷體" pitchFamily="65" charset="-120"/>
                <a:cs typeface="Times New Roman" pitchFamily="18" charset="0"/>
              </a:rPr>
              <a:t>Thou increase and I decrease, Lord</a:t>
            </a:r>
          </a:p>
          <a:p>
            <a:pPr marL="609600" indent="-609600" algn="ctr" eaLnBrk="1" hangingPunct="1">
              <a:lnSpc>
                <a:spcPct val="90000"/>
              </a:lnSpc>
              <a:buFontTx/>
              <a:buNone/>
            </a:pPr>
            <a:r>
              <a:rPr lang="en-US" altLang="zh-TW" sz="2800" dirty="0">
                <a:solidFill>
                  <a:srgbClr val="99FF99"/>
                </a:solidFill>
                <a:latin typeface="Times New Roman" pitchFamily="18" charset="0"/>
                <a:ea typeface="標楷體" pitchFamily="65" charset="-120"/>
                <a:cs typeface="Times New Roman" pitchFamily="18" charset="0"/>
              </a:rPr>
              <a:t>This is now my only plea.</a:t>
            </a:r>
          </a:p>
          <a:p>
            <a:pPr marL="609600" indent="-609600" algn="ctr" eaLnBrk="1" hangingPunct="1">
              <a:lnSpc>
                <a:spcPct val="90000"/>
              </a:lnSpc>
              <a:buFontTx/>
              <a:buNone/>
            </a:pPr>
            <a:r>
              <a:rPr lang="zh-TW" altLang="en-US" sz="2800" dirty="0">
                <a:solidFill>
                  <a:srgbClr val="99FF99"/>
                </a:solidFill>
                <a:latin typeface="Times New Roman" pitchFamily="18" charset="0"/>
                <a:ea typeface="標楷體" pitchFamily="65" charset="-120"/>
                <a:cs typeface="Times New Roman" pitchFamily="18" charset="0"/>
              </a:rPr>
              <a:t>主</a:t>
            </a:r>
            <a:r>
              <a:rPr lang="en-US" altLang="zh-TW" sz="2800" dirty="0">
                <a:solidFill>
                  <a:srgbClr val="99FF99"/>
                </a:solidFill>
                <a:latin typeface="Times New Roman" pitchFamily="18" charset="0"/>
                <a:ea typeface="標楷體" pitchFamily="65" charset="-120"/>
                <a:cs typeface="Times New Roman" pitchFamily="18" charset="0"/>
              </a:rPr>
              <a:t>, </a:t>
            </a:r>
            <a:r>
              <a:rPr lang="zh-TW" altLang="en-US" sz="2800" dirty="0">
                <a:solidFill>
                  <a:srgbClr val="99FF99"/>
                </a:solidFill>
                <a:latin typeface="Times New Roman" pitchFamily="18" charset="0"/>
                <a:ea typeface="標楷體" pitchFamily="65" charset="-120"/>
                <a:cs typeface="Times New Roman" pitchFamily="18" charset="0"/>
              </a:rPr>
              <a:t>我只有一個禱 告</a:t>
            </a:r>
            <a:r>
              <a:rPr lang="en-US" altLang="zh-TW" sz="2800" dirty="0">
                <a:solidFill>
                  <a:srgbClr val="99FF99"/>
                </a:solidFill>
                <a:latin typeface="Times New Roman" pitchFamily="18" charset="0"/>
                <a:ea typeface="標楷體" pitchFamily="65" charset="-120"/>
                <a:cs typeface="Times New Roman" pitchFamily="18" charset="0"/>
              </a:rPr>
              <a:t>, </a:t>
            </a:r>
            <a:r>
              <a:rPr lang="zh-TW" altLang="en-US" sz="2800" dirty="0">
                <a:solidFill>
                  <a:srgbClr val="99FF99"/>
                </a:solidFill>
                <a:latin typeface="Times New Roman" pitchFamily="18" charset="0"/>
                <a:ea typeface="標楷體" pitchFamily="65" charset="-120"/>
                <a:cs typeface="Times New Roman" pitchFamily="18" charset="0"/>
              </a:rPr>
              <a:t>你能加添</a:t>
            </a:r>
            <a:r>
              <a:rPr lang="en-US" altLang="zh-TW" sz="2800" dirty="0">
                <a:solidFill>
                  <a:srgbClr val="99FF99"/>
                </a:solidFill>
                <a:latin typeface="Times New Roman" pitchFamily="18" charset="0"/>
                <a:ea typeface="標楷體" pitchFamily="65" charset="-120"/>
                <a:cs typeface="Times New Roman" pitchFamily="18" charset="0"/>
              </a:rPr>
              <a:t>, </a:t>
            </a:r>
            <a:r>
              <a:rPr lang="zh-TW" altLang="en-US" sz="2800" dirty="0">
                <a:solidFill>
                  <a:srgbClr val="99FF99"/>
                </a:solidFill>
                <a:latin typeface="Times New Roman" pitchFamily="18" charset="0"/>
                <a:ea typeface="標楷體" pitchFamily="65" charset="-120"/>
                <a:cs typeface="Times New Roman" pitchFamily="18" charset="0"/>
              </a:rPr>
              <a:t>我 減 少</a:t>
            </a:r>
            <a:r>
              <a:rPr lang="en-US" altLang="zh-TW" sz="2800" dirty="0">
                <a:solidFill>
                  <a:srgbClr val="99FF99"/>
                </a:solidFill>
                <a:latin typeface="Times New Roman" pitchFamily="18" charset="0"/>
                <a:ea typeface="標楷體" pitchFamily="65" charset="-120"/>
                <a:cs typeface="Times New Roman" pitchFamily="18" charset="0"/>
              </a:rPr>
              <a:t>.</a:t>
            </a:r>
            <a:r>
              <a:rPr lang="en-US" altLang="zh-TW" sz="2800" dirty="0">
                <a:solidFill>
                  <a:srgbClr val="CCFFCC"/>
                </a:solidFill>
                <a:latin typeface="Times New Roman" pitchFamily="18" charset="0"/>
                <a:ea typeface="標楷體" pitchFamily="65" charset="-120"/>
                <a:cs typeface="Times New Roman" pitchFamily="18" charset="0"/>
              </a:rPr>
              <a:t> </a:t>
            </a:r>
          </a:p>
          <a:p>
            <a:pPr marL="0" indent="0" algn="ctr">
              <a:buNone/>
            </a:pPr>
            <a:endParaRPr lang="en-US" sz="3000" dirty="0" smtClean="0">
              <a:solidFill>
                <a:srgbClr val="FFC000"/>
              </a:solidFill>
            </a:endParaRPr>
          </a:p>
        </p:txBody>
      </p:sp>
    </p:spTree>
    <p:extLst>
      <p:ext uri="{BB962C8B-B14F-4D97-AF65-F5344CB8AC3E}">
        <p14:creationId xmlns:p14="http://schemas.microsoft.com/office/powerpoint/2010/main" val="2642008151"/>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6553200"/>
            <a:ext cx="5486400" cy="304800"/>
          </a:xfrm>
        </p:spPr>
        <p:txBody>
          <a:bodyPr/>
          <a:lstStyle/>
          <a:p>
            <a:pPr algn="l" eaLnBrk="1"/>
            <a:r>
              <a:rPr lang="en-US" altLang="zh-TW" sz="1400" b="1" u="sng" dirty="0">
                <a:solidFill>
                  <a:schemeClr val="accent1"/>
                </a:solidFill>
                <a:latin typeface="Times New Roman" pitchFamily="18" charset="0"/>
                <a:ea typeface="新細明體" pitchFamily="18" charset="-120"/>
              </a:rPr>
              <a:t>Olives That Have Known No Pressure </a:t>
            </a:r>
            <a:r>
              <a:rPr lang="zh-TW" altLang="en-US" sz="1400" b="1" u="sng" dirty="0">
                <a:solidFill>
                  <a:schemeClr val="accent1"/>
                </a:solidFill>
                <a:latin typeface="Times New Roman" pitchFamily="18" charset="0"/>
                <a:ea typeface="新細明體" pitchFamily="18" charset="-120"/>
              </a:rPr>
              <a:t>你若不壓橄欖成渣</a:t>
            </a:r>
            <a:r>
              <a:rPr lang="zh-TW" altLang="en-US" sz="1200" b="1" u="sng" dirty="0">
                <a:solidFill>
                  <a:schemeClr val="accent1"/>
                </a:solidFill>
                <a:latin typeface="Times New Roman" pitchFamily="18" charset="0"/>
                <a:ea typeface="新細明體" pitchFamily="18" charset="-120"/>
              </a:rPr>
              <a:t> </a:t>
            </a:r>
            <a:endParaRPr lang="en-US" sz="1400" b="1" dirty="0" smtClean="0">
              <a:solidFill>
                <a:srgbClr val="FFC000"/>
              </a:solidFill>
              <a:ea typeface="DFKai-SB" pitchFamily="65" charset="-120"/>
              <a:cs typeface="Times New Roman" pitchFamily="18" charset="0"/>
            </a:endParaRPr>
          </a:p>
        </p:txBody>
      </p:sp>
      <p:sp>
        <p:nvSpPr>
          <p:cNvPr id="2051" name="Rectangle 3"/>
          <p:cNvSpPr>
            <a:spLocks noGrp="1" noChangeArrowheads="1"/>
          </p:cNvSpPr>
          <p:nvPr>
            <p:ph type="body" idx="1"/>
          </p:nvPr>
        </p:nvSpPr>
        <p:spPr>
          <a:xfrm>
            <a:off x="457200" y="304800"/>
            <a:ext cx="8229600" cy="5932488"/>
          </a:xfrm>
        </p:spPr>
        <p:txBody>
          <a:bodyPr/>
          <a:lstStyle/>
          <a:p>
            <a:pPr marL="609600" indent="-609600" eaLnBrk="1" hangingPunct="1">
              <a:buFontTx/>
              <a:buNone/>
            </a:pPr>
            <a:r>
              <a:rPr lang="en-US" altLang="zh-TW" sz="2800" dirty="0">
                <a:solidFill>
                  <a:srgbClr val="99FF99"/>
                </a:solidFill>
                <a:latin typeface="Times New Roman" pitchFamily="18" charset="0"/>
                <a:ea typeface="標楷體" pitchFamily="65" charset="-120"/>
                <a:cs typeface="Times New Roman" pitchFamily="18" charset="0"/>
              </a:rPr>
              <a:t>(chorus </a:t>
            </a:r>
            <a:r>
              <a:rPr lang="zh-TW" altLang="en-US" sz="2800" dirty="0">
                <a:solidFill>
                  <a:srgbClr val="99FF99"/>
                </a:solidFill>
                <a:latin typeface="Times New Roman" pitchFamily="18" charset="0"/>
                <a:ea typeface="標楷體" pitchFamily="65" charset="-120"/>
                <a:cs typeface="Times New Roman" pitchFamily="18" charset="0"/>
              </a:rPr>
              <a:t>副歌</a:t>
            </a:r>
            <a:r>
              <a:rPr lang="en-US" altLang="zh-TW" sz="2800" dirty="0">
                <a:solidFill>
                  <a:srgbClr val="99FF99"/>
                </a:solidFill>
                <a:latin typeface="Times New Roman" pitchFamily="18" charset="0"/>
                <a:ea typeface="標楷體" pitchFamily="65" charset="-120"/>
                <a:cs typeface="Times New Roman" pitchFamily="18" charset="0"/>
              </a:rPr>
              <a:t>)</a:t>
            </a:r>
          </a:p>
          <a:p>
            <a:pPr marL="609600" indent="-609600" eaLnBrk="1" hangingPunct="1">
              <a:buFontTx/>
              <a:buNone/>
            </a:pPr>
            <a:endParaRPr lang="en-US" altLang="zh-TW" sz="2800" dirty="0">
              <a:solidFill>
                <a:srgbClr val="99FF99"/>
              </a:solidFill>
              <a:latin typeface="Times New Roman" pitchFamily="18" charset="0"/>
              <a:ea typeface="標楷體" pitchFamily="65" charset="-120"/>
              <a:cs typeface="Times New Roman" pitchFamily="18" charset="0"/>
            </a:endParaRPr>
          </a:p>
          <a:p>
            <a:pPr marL="609600" indent="-609600" algn="ctr" eaLnBrk="1" hangingPunct="1">
              <a:buFontTx/>
              <a:buNone/>
            </a:pPr>
            <a:r>
              <a:rPr lang="en-US" altLang="zh-TW" sz="2800" dirty="0">
                <a:solidFill>
                  <a:srgbClr val="99FF99"/>
                </a:solidFill>
                <a:latin typeface="Times New Roman" pitchFamily="18" charset="0"/>
                <a:ea typeface="標楷體" pitchFamily="65" charset="-120"/>
                <a:cs typeface="Times New Roman" pitchFamily="18" charset="0"/>
              </a:rPr>
              <a:t>Each blow I suffer is true gain to me.</a:t>
            </a:r>
          </a:p>
          <a:p>
            <a:pPr marL="609600" indent="-609600" algn="ctr" eaLnBrk="1" hangingPunct="1">
              <a:buFontTx/>
              <a:buNone/>
            </a:pPr>
            <a:r>
              <a:rPr lang="zh-TW" altLang="en-US" sz="2800" dirty="0">
                <a:solidFill>
                  <a:srgbClr val="99FF99"/>
                </a:solidFill>
                <a:latin typeface="Times New Roman" pitchFamily="18" charset="0"/>
                <a:ea typeface="標楷體" pitchFamily="65" charset="-120"/>
                <a:cs typeface="Times New Roman" pitchFamily="18" charset="0"/>
              </a:rPr>
              <a:t>每 次的打 擊 都是真利益</a:t>
            </a:r>
            <a:r>
              <a:rPr lang="en-US" altLang="zh-TW" sz="2800" dirty="0">
                <a:solidFill>
                  <a:srgbClr val="99FF99"/>
                </a:solidFill>
                <a:latin typeface="Times New Roman" pitchFamily="18" charset="0"/>
                <a:ea typeface="標楷體" pitchFamily="65" charset="-120"/>
                <a:cs typeface="Times New Roman" pitchFamily="18" charset="0"/>
              </a:rPr>
              <a:t>,</a:t>
            </a:r>
          </a:p>
          <a:p>
            <a:pPr marL="609600" indent="-609600" algn="ctr" eaLnBrk="1" hangingPunct="1">
              <a:buFontTx/>
              <a:buNone/>
            </a:pPr>
            <a:r>
              <a:rPr lang="en-US" altLang="zh-TW" sz="2800" dirty="0">
                <a:solidFill>
                  <a:srgbClr val="99FF99"/>
                </a:solidFill>
                <a:latin typeface="Times New Roman" pitchFamily="18" charset="0"/>
                <a:ea typeface="標楷體" pitchFamily="65" charset="-120"/>
                <a:cs typeface="Times New Roman" pitchFamily="18" charset="0"/>
              </a:rPr>
              <a:t>In the place of what Thou </a:t>
            </a:r>
            <a:r>
              <a:rPr lang="en-US" altLang="zh-TW" sz="2800" dirty="0" err="1">
                <a:solidFill>
                  <a:srgbClr val="99FF99"/>
                </a:solidFill>
                <a:latin typeface="Times New Roman" pitchFamily="18" charset="0"/>
                <a:ea typeface="標楷體" pitchFamily="65" charset="-120"/>
                <a:cs typeface="Times New Roman" pitchFamily="18" charset="0"/>
              </a:rPr>
              <a:t>takest</a:t>
            </a:r>
            <a:endParaRPr lang="en-US" altLang="zh-TW" sz="2800" dirty="0">
              <a:solidFill>
                <a:srgbClr val="99FF99"/>
              </a:solidFill>
              <a:latin typeface="Times New Roman" pitchFamily="18" charset="0"/>
              <a:ea typeface="標楷體" pitchFamily="65" charset="-120"/>
              <a:cs typeface="Times New Roman" pitchFamily="18" charset="0"/>
            </a:endParaRPr>
          </a:p>
          <a:p>
            <a:pPr marL="609600" indent="-609600" algn="ctr" eaLnBrk="1" hangingPunct="1">
              <a:buFontTx/>
              <a:buNone/>
            </a:pPr>
            <a:r>
              <a:rPr lang="en-US" altLang="zh-TW" sz="2800" dirty="0">
                <a:solidFill>
                  <a:srgbClr val="99FF99"/>
                </a:solidFill>
                <a:latin typeface="Times New Roman" pitchFamily="18" charset="0"/>
                <a:ea typeface="標楷體" pitchFamily="65" charset="-120"/>
                <a:cs typeface="Times New Roman" pitchFamily="18" charset="0"/>
              </a:rPr>
              <a:t>Thou dost give Thyself to me.</a:t>
            </a:r>
          </a:p>
          <a:p>
            <a:pPr marL="609600" indent="-609600" algn="ctr" eaLnBrk="1" hangingPunct="1">
              <a:buFontTx/>
              <a:buNone/>
            </a:pPr>
            <a:r>
              <a:rPr lang="zh-TW" altLang="en-US" sz="2800" dirty="0">
                <a:solidFill>
                  <a:srgbClr val="99FF99"/>
                </a:solidFill>
                <a:latin typeface="Times New Roman" pitchFamily="18" charset="0"/>
                <a:ea typeface="標楷體" pitchFamily="65" charset="-120"/>
                <a:cs typeface="Times New Roman" pitchFamily="18" charset="0"/>
              </a:rPr>
              <a:t>如 果你收去的東 西</a:t>
            </a:r>
            <a:r>
              <a:rPr lang="en-US" altLang="zh-TW" sz="2800" dirty="0">
                <a:solidFill>
                  <a:srgbClr val="99FF99"/>
                </a:solidFill>
                <a:latin typeface="Times New Roman" pitchFamily="18" charset="0"/>
                <a:ea typeface="標楷體" pitchFamily="65" charset="-120"/>
                <a:cs typeface="Times New Roman" pitchFamily="18" charset="0"/>
              </a:rPr>
              <a:t>, </a:t>
            </a:r>
            <a:r>
              <a:rPr lang="zh-TW" altLang="en-US" sz="2800" dirty="0">
                <a:solidFill>
                  <a:srgbClr val="99FF99"/>
                </a:solidFill>
                <a:latin typeface="Times New Roman" pitchFamily="18" charset="0"/>
                <a:ea typeface="標楷體" pitchFamily="65" charset="-120"/>
                <a:cs typeface="Times New Roman" pitchFamily="18" charset="0"/>
              </a:rPr>
              <a:t>你以自己來 代 替</a:t>
            </a:r>
            <a:r>
              <a:rPr lang="en-US" altLang="zh-TW" sz="2800" dirty="0">
                <a:solidFill>
                  <a:srgbClr val="99FF99"/>
                </a:solidFill>
                <a:latin typeface="Times New Roman" pitchFamily="18" charset="0"/>
                <a:ea typeface="標楷體" pitchFamily="65" charset="-120"/>
                <a:cs typeface="Times New Roman" pitchFamily="18" charset="0"/>
              </a:rPr>
              <a:t>.</a:t>
            </a:r>
          </a:p>
          <a:p>
            <a:pPr marL="0" indent="0" algn="ctr" eaLnBrk="1" hangingPunct="1">
              <a:lnSpc>
                <a:spcPct val="90000"/>
              </a:lnSpc>
              <a:buNone/>
              <a:defRPr/>
            </a:pPr>
            <a:endParaRPr lang="en-US" altLang="zh-TW" sz="3000" b="1" dirty="0">
              <a:solidFill>
                <a:srgbClr val="FFC000"/>
              </a:solidFill>
              <a:latin typeface="+mn-ea"/>
            </a:endParaRPr>
          </a:p>
          <a:p>
            <a:pPr marL="0" indent="0" algn="ctr">
              <a:buNone/>
            </a:pPr>
            <a:endParaRPr lang="en-US" sz="3000" dirty="0" smtClean="0">
              <a:solidFill>
                <a:srgbClr val="FFC000"/>
              </a:solidFill>
            </a:endParaRPr>
          </a:p>
        </p:txBody>
      </p:sp>
    </p:spTree>
    <p:extLst>
      <p:ext uri="{BB962C8B-B14F-4D97-AF65-F5344CB8AC3E}">
        <p14:creationId xmlns:p14="http://schemas.microsoft.com/office/powerpoint/2010/main" val="617669210"/>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267628661"/>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6553200"/>
            <a:ext cx="5486400" cy="304800"/>
          </a:xfrm>
        </p:spPr>
        <p:txBody>
          <a:bodyPr/>
          <a:lstStyle/>
          <a:p>
            <a:pPr algn="l" eaLnBrk="1"/>
            <a:r>
              <a:rPr lang="en-US" altLang="zh-CN" sz="1400" b="1" u="sng" dirty="0">
                <a:solidFill>
                  <a:schemeClr val="accent1"/>
                </a:solidFill>
                <a:ea typeface="SimSun" pitchFamily="2" charset="-122"/>
              </a:rPr>
              <a:t>Psalm 103   </a:t>
            </a:r>
            <a:r>
              <a:rPr lang="zh-TW" altLang="en-US" sz="1400" b="1" u="sng" dirty="0">
                <a:solidFill>
                  <a:schemeClr val="accent1"/>
                </a:solidFill>
                <a:ea typeface="新細明體" pitchFamily="18" charset="-120"/>
              </a:rPr>
              <a:t>詩篇第</a:t>
            </a:r>
            <a:r>
              <a:rPr lang="en-US" altLang="zh-CN" sz="1400" b="1" u="sng" dirty="0">
                <a:solidFill>
                  <a:schemeClr val="accent1"/>
                </a:solidFill>
                <a:ea typeface="SimSun" pitchFamily="2" charset="-122"/>
              </a:rPr>
              <a:t>103</a:t>
            </a:r>
            <a:r>
              <a:rPr lang="zh-TW" altLang="en-US" sz="1400" b="1" u="sng" dirty="0">
                <a:solidFill>
                  <a:schemeClr val="accent1"/>
                </a:solidFill>
                <a:ea typeface="新細明體" pitchFamily="18" charset="-120"/>
              </a:rPr>
              <a:t>篇</a:t>
            </a:r>
            <a:endParaRPr lang="en-US" sz="1400" b="1" dirty="0" smtClean="0">
              <a:solidFill>
                <a:srgbClr val="FFC000"/>
              </a:solidFill>
              <a:ea typeface="DFKai-SB" pitchFamily="65" charset="-120"/>
              <a:cs typeface="Times New Roman" pitchFamily="18" charset="0"/>
            </a:endParaRPr>
          </a:p>
        </p:txBody>
      </p:sp>
      <p:sp>
        <p:nvSpPr>
          <p:cNvPr id="2051" name="Rectangle 3"/>
          <p:cNvSpPr>
            <a:spLocks noGrp="1" noChangeArrowheads="1"/>
          </p:cNvSpPr>
          <p:nvPr>
            <p:ph type="body" idx="1"/>
          </p:nvPr>
        </p:nvSpPr>
        <p:spPr>
          <a:xfrm>
            <a:off x="457200" y="304800"/>
            <a:ext cx="8229600" cy="5932488"/>
          </a:xfrm>
        </p:spPr>
        <p:txBody>
          <a:bodyPr/>
          <a:lstStyle/>
          <a:p>
            <a:pPr marL="609600" indent="-609600" algn="ctr" eaLnBrk="1" hangingPunct="1">
              <a:buFontTx/>
              <a:buNone/>
            </a:pPr>
            <a:r>
              <a:rPr lang="en-US" altLang="zh-TW" sz="2800" dirty="0">
                <a:solidFill>
                  <a:srgbClr val="99FF99"/>
                </a:solidFill>
                <a:latin typeface="Times New Roman" pitchFamily="18" charset="0"/>
                <a:ea typeface="標楷體" pitchFamily="65" charset="-120"/>
              </a:rPr>
              <a:t>Praise the Lord, Oh my soul, </a:t>
            </a:r>
          </a:p>
          <a:p>
            <a:pPr marL="609600" indent="-609600" algn="ctr" eaLnBrk="1" hangingPunct="1">
              <a:buFontTx/>
              <a:buNone/>
            </a:pPr>
            <a:r>
              <a:rPr lang="zh-TW" altLang="en-US" sz="2800" dirty="0">
                <a:solidFill>
                  <a:srgbClr val="99FF99"/>
                </a:solidFill>
                <a:latin typeface="Times New Roman" pitchFamily="18" charset="0"/>
                <a:ea typeface="標楷體" pitchFamily="65" charset="-120"/>
              </a:rPr>
              <a:t>我的心你要稱頌耶和華</a:t>
            </a:r>
            <a:r>
              <a:rPr lang="en-US" altLang="zh-TW" sz="2800" dirty="0">
                <a:solidFill>
                  <a:srgbClr val="99FF99"/>
                </a:solidFill>
                <a:latin typeface="Times New Roman" pitchFamily="18" charset="0"/>
                <a:ea typeface="標楷體" pitchFamily="65" charset="-120"/>
              </a:rPr>
              <a:t>,</a:t>
            </a:r>
          </a:p>
          <a:p>
            <a:pPr marL="609600" indent="-609600" algn="ctr" eaLnBrk="1" hangingPunct="1">
              <a:buFontTx/>
              <a:buNone/>
            </a:pPr>
            <a:r>
              <a:rPr lang="en-US" altLang="zh-TW" sz="2800" dirty="0">
                <a:solidFill>
                  <a:srgbClr val="99FF99"/>
                </a:solidFill>
                <a:latin typeface="Times New Roman" pitchFamily="18" charset="0"/>
                <a:ea typeface="標楷體" pitchFamily="65" charset="-120"/>
              </a:rPr>
              <a:t>Forget not all His blessings,</a:t>
            </a:r>
          </a:p>
          <a:p>
            <a:pPr marL="609600" indent="-609600" algn="ctr" eaLnBrk="1" hangingPunct="1">
              <a:buFontTx/>
              <a:buNone/>
            </a:pPr>
            <a:r>
              <a:rPr lang="zh-TW" altLang="en-US" sz="2800" dirty="0">
                <a:solidFill>
                  <a:srgbClr val="99FF99"/>
                </a:solidFill>
                <a:latin typeface="Times New Roman" pitchFamily="18" charset="0"/>
                <a:ea typeface="標楷體" pitchFamily="65" charset="-120"/>
              </a:rPr>
              <a:t>不可忘記祂的恩惠</a:t>
            </a:r>
            <a:r>
              <a:rPr lang="en-US" altLang="zh-TW" sz="2800" dirty="0">
                <a:solidFill>
                  <a:srgbClr val="99FF99"/>
                </a:solidFill>
                <a:latin typeface="Times New Roman" pitchFamily="18" charset="0"/>
                <a:ea typeface="標楷體" pitchFamily="65" charset="-120"/>
              </a:rPr>
              <a:t>.</a:t>
            </a:r>
          </a:p>
          <a:p>
            <a:pPr marL="609600" indent="-609600" algn="ctr" eaLnBrk="1" hangingPunct="1">
              <a:buFontTx/>
              <a:buNone/>
            </a:pPr>
            <a:r>
              <a:rPr lang="en-US" altLang="zh-TW" sz="2800" dirty="0">
                <a:solidFill>
                  <a:srgbClr val="99FF99"/>
                </a:solidFill>
                <a:latin typeface="Times New Roman" pitchFamily="18" charset="0"/>
                <a:ea typeface="標楷體" pitchFamily="65" charset="-120"/>
              </a:rPr>
              <a:t>He forgives all your faults and sins,</a:t>
            </a:r>
          </a:p>
          <a:p>
            <a:pPr marL="609600" indent="-609600" algn="ctr" eaLnBrk="1" hangingPunct="1">
              <a:buFontTx/>
              <a:buNone/>
            </a:pPr>
            <a:r>
              <a:rPr lang="zh-TW" altLang="en-US" sz="2800" dirty="0">
                <a:solidFill>
                  <a:srgbClr val="99FF99"/>
                </a:solidFill>
                <a:latin typeface="Times New Roman" pitchFamily="18" charset="0"/>
                <a:ea typeface="標楷體" pitchFamily="65" charset="-120"/>
              </a:rPr>
              <a:t>祂赦免你一切過犯罪孽</a:t>
            </a:r>
            <a:r>
              <a:rPr lang="en-US" altLang="zh-TW" sz="2800" dirty="0">
                <a:solidFill>
                  <a:srgbClr val="99FF99"/>
                </a:solidFill>
                <a:latin typeface="Times New Roman" pitchFamily="18" charset="0"/>
                <a:ea typeface="標楷體" pitchFamily="65" charset="-120"/>
              </a:rPr>
              <a:t>,</a:t>
            </a:r>
          </a:p>
          <a:p>
            <a:pPr marL="609600" indent="-609600" algn="ctr" eaLnBrk="1" hangingPunct="1">
              <a:buFontTx/>
              <a:buNone/>
            </a:pPr>
            <a:r>
              <a:rPr lang="en-US" altLang="zh-TW" sz="2800" dirty="0">
                <a:solidFill>
                  <a:srgbClr val="99FF99"/>
                </a:solidFill>
                <a:latin typeface="Times New Roman" pitchFamily="18" charset="0"/>
                <a:ea typeface="標楷體" pitchFamily="65" charset="-120"/>
              </a:rPr>
              <a:t>And heals all your diseases. </a:t>
            </a:r>
          </a:p>
          <a:p>
            <a:pPr marL="609600" indent="-609600" algn="ctr" eaLnBrk="1" hangingPunct="1">
              <a:buFontTx/>
              <a:buNone/>
            </a:pPr>
            <a:r>
              <a:rPr lang="zh-TW" altLang="en-US" sz="2800" dirty="0">
                <a:solidFill>
                  <a:srgbClr val="99FF99"/>
                </a:solidFill>
                <a:latin typeface="Times New Roman" pitchFamily="18" charset="0"/>
                <a:ea typeface="標楷體" pitchFamily="65" charset="-120"/>
              </a:rPr>
              <a:t>醫治你疾病復原</a:t>
            </a:r>
            <a:r>
              <a:rPr lang="en-US" altLang="zh-TW" sz="2800" dirty="0">
                <a:solidFill>
                  <a:srgbClr val="99FF99"/>
                </a:solidFill>
                <a:latin typeface="Times New Roman" pitchFamily="18" charset="0"/>
                <a:ea typeface="標楷體" pitchFamily="65" charset="-120"/>
              </a:rPr>
              <a:t>.</a:t>
            </a:r>
          </a:p>
          <a:p>
            <a:pPr marL="0" indent="0" algn="ctr" eaLnBrk="1" hangingPunct="1">
              <a:lnSpc>
                <a:spcPct val="90000"/>
              </a:lnSpc>
              <a:buNone/>
              <a:defRPr/>
            </a:pPr>
            <a:endParaRPr lang="en-US" altLang="zh-TW" sz="3000" b="1" dirty="0">
              <a:solidFill>
                <a:srgbClr val="FFC000"/>
              </a:solidFill>
              <a:latin typeface="+mn-ea"/>
            </a:endParaRPr>
          </a:p>
          <a:p>
            <a:pPr marL="0" indent="0" algn="ctr">
              <a:buNone/>
            </a:pPr>
            <a:endParaRPr lang="en-US" sz="3000" dirty="0" smtClean="0">
              <a:solidFill>
                <a:srgbClr val="FFC000"/>
              </a:solidFill>
            </a:endParaRPr>
          </a:p>
        </p:txBody>
      </p:sp>
    </p:spTree>
    <p:extLst>
      <p:ext uri="{BB962C8B-B14F-4D97-AF65-F5344CB8AC3E}">
        <p14:creationId xmlns:p14="http://schemas.microsoft.com/office/powerpoint/2010/main" val="944118396"/>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6553200"/>
            <a:ext cx="5486400" cy="304800"/>
          </a:xfrm>
        </p:spPr>
        <p:txBody>
          <a:bodyPr/>
          <a:lstStyle/>
          <a:p>
            <a:pPr algn="l" eaLnBrk="1"/>
            <a:r>
              <a:rPr lang="en-US" altLang="zh-TW" sz="1400" b="1" u="sng" dirty="0">
                <a:solidFill>
                  <a:schemeClr val="accent1"/>
                </a:solidFill>
                <a:latin typeface="Times New Roman" pitchFamily="18" charset="0"/>
                <a:ea typeface="標楷體" pitchFamily="65" charset="-120"/>
              </a:rPr>
              <a:t>He Can Spread A Table in the Wilderness </a:t>
            </a:r>
            <a:r>
              <a:rPr lang="zh-TW" altLang="en-US" sz="1400" b="1" u="sng" dirty="0">
                <a:solidFill>
                  <a:schemeClr val="accent1"/>
                </a:solidFill>
                <a:latin typeface="Times New Roman" pitchFamily="18" charset="0"/>
                <a:ea typeface="標楷體" pitchFamily="65" charset="-120"/>
              </a:rPr>
              <a:t>祂能在曠野設筵席</a:t>
            </a:r>
            <a:endParaRPr lang="en-US" sz="1400" b="1" dirty="0" smtClean="0">
              <a:solidFill>
                <a:srgbClr val="FFC000"/>
              </a:solidFill>
              <a:ea typeface="DFKai-SB" pitchFamily="65" charset="-120"/>
              <a:cs typeface="Times New Roman" pitchFamily="18" charset="0"/>
            </a:endParaRPr>
          </a:p>
        </p:txBody>
      </p:sp>
      <p:sp>
        <p:nvSpPr>
          <p:cNvPr id="2051" name="Rectangle 3"/>
          <p:cNvSpPr>
            <a:spLocks noGrp="1" noChangeArrowheads="1"/>
          </p:cNvSpPr>
          <p:nvPr>
            <p:ph type="body" idx="1"/>
          </p:nvPr>
        </p:nvSpPr>
        <p:spPr>
          <a:xfrm>
            <a:off x="457200" y="304800"/>
            <a:ext cx="8229600" cy="5932488"/>
          </a:xfrm>
        </p:spPr>
        <p:txBody>
          <a:bodyPr/>
          <a:lstStyle/>
          <a:p>
            <a:pPr marL="609600" indent="-609600" algn="ctr" eaLnBrk="1" hangingPunct="1">
              <a:buFontTx/>
              <a:buNone/>
            </a:pPr>
            <a:r>
              <a:rPr lang="en-US" altLang="zh-TW" dirty="0">
                <a:solidFill>
                  <a:srgbClr val="99FF99"/>
                </a:solidFill>
                <a:latin typeface="Times New Roman" pitchFamily="18" charset="0"/>
                <a:ea typeface="標楷體" pitchFamily="65" charset="-120"/>
              </a:rPr>
              <a:t>He can spread a table in the wilderness,</a:t>
            </a:r>
          </a:p>
          <a:p>
            <a:pPr marL="609600" indent="-609600" algn="ctr" eaLnBrk="1" hangingPunct="1">
              <a:buFontTx/>
              <a:buNone/>
            </a:pPr>
            <a:r>
              <a:rPr lang="zh-TW" altLang="en-US" dirty="0">
                <a:solidFill>
                  <a:srgbClr val="99FF99"/>
                </a:solidFill>
                <a:latin typeface="Times New Roman" pitchFamily="18" charset="0"/>
                <a:ea typeface="標楷體" pitchFamily="65" charset="-120"/>
              </a:rPr>
              <a:t>祂能在曠野為你擺設筵席</a:t>
            </a:r>
          </a:p>
          <a:p>
            <a:pPr marL="609600" indent="-609600" algn="ctr" eaLnBrk="1" hangingPunct="1">
              <a:buFontTx/>
              <a:buNone/>
            </a:pPr>
            <a:r>
              <a:rPr lang="en-US" altLang="zh-TW" dirty="0">
                <a:solidFill>
                  <a:srgbClr val="99FF99"/>
                </a:solidFill>
                <a:latin typeface="Times New Roman" pitchFamily="18" charset="0"/>
                <a:ea typeface="標楷體" pitchFamily="65" charset="-120"/>
              </a:rPr>
              <a:t>He can spread a table for you.</a:t>
            </a:r>
          </a:p>
          <a:p>
            <a:pPr marL="609600" indent="-609600" algn="ctr" eaLnBrk="1" hangingPunct="1">
              <a:buFontTx/>
              <a:buNone/>
            </a:pPr>
            <a:r>
              <a:rPr lang="zh-TW" altLang="en-US" dirty="0">
                <a:solidFill>
                  <a:srgbClr val="99FF99"/>
                </a:solidFill>
                <a:latin typeface="Times New Roman" pitchFamily="18" charset="0"/>
                <a:ea typeface="標楷體" pitchFamily="65" charset="-120"/>
              </a:rPr>
              <a:t>祂能為你擺設筵席</a:t>
            </a:r>
          </a:p>
          <a:p>
            <a:pPr marL="609600" indent="-609600" algn="ctr" eaLnBrk="1" hangingPunct="1">
              <a:buFontTx/>
              <a:buNone/>
            </a:pPr>
            <a:r>
              <a:rPr lang="en-US" altLang="zh-TW" dirty="0">
                <a:solidFill>
                  <a:srgbClr val="99FF99"/>
                </a:solidFill>
                <a:latin typeface="Times New Roman" pitchFamily="18" charset="0"/>
                <a:ea typeface="標楷體" pitchFamily="65" charset="-120"/>
              </a:rPr>
              <a:t>He can spread a table in the wilderness</a:t>
            </a:r>
          </a:p>
          <a:p>
            <a:pPr marL="609600" indent="-609600" algn="ctr" eaLnBrk="1" hangingPunct="1">
              <a:buFontTx/>
              <a:buNone/>
            </a:pPr>
            <a:r>
              <a:rPr lang="zh-TW" altLang="en-US" dirty="0">
                <a:solidFill>
                  <a:srgbClr val="99FF99"/>
                </a:solidFill>
                <a:latin typeface="Times New Roman" pitchFamily="18" charset="0"/>
                <a:ea typeface="標楷體" pitchFamily="65" charset="-120"/>
              </a:rPr>
              <a:t>祂能在曠野為你擺設筵席</a:t>
            </a:r>
          </a:p>
          <a:p>
            <a:pPr marL="609600" indent="-609600" algn="ctr" eaLnBrk="1" hangingPunct="1">
              <a:buFontTx/>
              <a:buNone/>
            </a:pPr>
            <a:r>
              <a:rPr lang="en-US" altLang="zh-TW" dirty="0">
                <a:solidFill>
                  <a:srgbClr val="99FF99"/>
                </a:solidFill>
                <a:latin typeface="Times New Roman" pitchFamily="18" charset="0"/>
                <a:ea typeface="標楷體" pitchFamily="65" charset="-120"/>
              </a:rPr>
              <a:t>And that’s what He’s going to do.</a:t>
            </a:r>
          </a:p>
          <a:p>
            <a:pPr marL="609600" indent="-609600" algn="ctr" eaLnBrk="1" hangingPunct="1">
              <a:buFontTx/>
              <a:buNone/>
            </a:pPr>
            <a:r>
              <a:rPr lang="zh-TW" altLang="en-US" dirty="0">
                <a:solidFill>
                  <a:srgbClr val="99FF99"/>
                </a:solidFill>
                <a:latin typeface="Times New Roman" pitchFamily="18" charset="0"/>
                <a:ea typeface="標楷體" pitchFamily="65" charset="-120"/>
              </a:rPr>
              <a:t>祂的確要如此成就</a:t>
            </a:r>
          </a:p>
          <a:p>
            <a:pPr marL="609600" indent="-609600" algn="ctr" eaLnBrk="1" hangingPunct="1">
              <a:lnSpc>
                <a:spcPct val="90000"/>
              </a:lnSpc>
              <a:buFontTx/>
              <a:buNone/>
            </a:pPr>
            <a:r>
              <a:rPr lang="en-US" altLang="zh-TW" dirty="0">
                <a:solidFill>
                  <a:srgbClr val="99FF99"/>
                </a:solidFill>
                <a:latin typeface="Times New Roman" pitchFamily="18" charset="0"/>
                <a:ea typeface="標楷體" pitchFamily="65" charset="-120"/>
              </a:rPr>
              <a:t>So lift up your voice and praise Him,</a:t>
            </a:r>
          </a:p>
          <a:p>
            <a:pPr marL="609600" indent="-609600" algn="ctr" eaLnBrk="1" hangingPunct="1">
              <a:lnSpc>
                <a:spcPct val="90000"/>
              </a:lnSpc>
              <a:buFontTx/>
              <a:buNone/>
            </a:pPr>
            <a:r>
              <a:rPr lang="zh-TW" altLang="en-US" dirty="0">
                <a:solidFill>
                  <a:srgbClr val="99FF99"/>
                </a:solidFill>
                <a:latin typeface="Times New Roman" pitchFamily="18" charset="0"/>
                <a:ea typeface="標楷體" pitchFamily="65" charset="-120"/>
              </a:rPr>
              <a:t>故你要揚聲讚美祂</a:t>
            </a:r>
          </a:p>
          <a:p>
            <a:pPr marL="0" indent="0" algn="ctr" eaLnBrk="1" hangingPunct="1">
              <a:lnSpc>
                <a:spcPct val="90000"/>
              </a:lnSpc>
              <a:buNone/>
              <a:defRPr/>
            </a:pPr>
            <a:endParaRPr lang="zh-TW" altLang="en-US" dirty="0">
              <a:solidFill>
                <a:srgbClr val="FFC000"/>
              </a:solidFill>
              <a:latin typeface="標楷體" pitchFamily="65" charset="-120"/>
              <a:ea typeface="標楷體" pitchFamily="65" charset="-120"/>
            </a:endParaRPr>
          </a:p>
          <a:p>
            <a:pPr marL="0" indent="0" algn="ctr">
              <a:buNone/>
            </a:pPr>
            <a:endParaRPr lang="en-US" sz="2800" b="1" dirty="0" smtClean="0">
              <a:solidFill>
                <a:srgbClr val="FFC000"/>
              </a:solidFill>
            </a:endParaRPr>
          </a:p>
        </p:txBody>
      </p:sp>
    </p:spTree>
    <p:extLst>
      <p:ext uri="{BB962C8B-B14F-4D97-AF65-F5344CB8AC3E}">
        <p14:creationId xmlns:p14="http://schemas.microsoft.com/office/powerpoint/2010/main" val="3849448014"/>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6553200"/>
            <a:ext cx="5486400" cy="304800"/>
          </a:xfrm>
        </p:spPr>
        <p:txBody>
          <a:bodyPr/>
          <a:lstStyle/>
          <a:p>
            <a:pPr algn="l" eaLnBrk="1"/>
            <a:r>
              <a:rPr lang="en-US" altLang="zh-CN" sz="1400" b="1" u="sng" dirty="0">
                <a:solidFill>
                  <a:schemeClr val="accent1"/>
                </a:solidFill>
                <a:ea typeface="SimSun" pitchFamily="2" charset="-122"/>
              </a:rPr>
              <a:t>Psalm 103   </a:t>
            </a:r>
            <a:r>
              <a:rPr lang="zh-TW" altLang="en-US" sz="1400" b="1" u="sng" dirty="0">
                <a:solidFill>
                  <a:schemeClr val="accent1"/>
                </a:solidFill>
                <a:ea typeface="新細明體" pitchFamily="18" charset="-120"/>
              </a:rPr>
              <a:t>詩篇第</a:t>
            </a:r>
            <a:r>
              <a:rPr lang="en-US" altLang="zh-CN" sz="1400" b="1" u="sng" dirty="0">
                <a:solidFill>
                  <a:schemeClr val="accent1"/>
                </a:solidFill>
                <a:ea typeface="SimSun" pitchFamily="2" charset="-122"/>
              </a:rPr>
              <a:t>103</a:t>
            </a:r>
            <a:r>
              <a:rPr lang="zh-TW" altLang="en-US" sz="1400" b="1" u="sng" dirty="0">
                <a:solidFill>
                  <a:schemeClr val="accent1"/>
                </a:solidFill>
                <a:ea typeface="新細明體" pitchFamily="18" charset="-120"/>
              </a:rPr>
              <a:t>篇</a:t>
            </a:r>
            <a:endParaRPr lang="en-US" sz="1400" b="1" dirty="0" smtClean="0">
              <a:solidFill>
                <a:srgbClr val="FFC000"/>
              </a:solidFill>
              <a:ea typeface="DFKai-SB" pitchFamily="65" charset="-120"/>
              <a:cs typeface="Times New Roman" pitchFamily="18" charset="0"/>
            </a:endParaRPr>
          </a:p>
        </p:txBody>
      </p:sp>
      <p:sp>
        <p:nvSpPr>
          <p:cNvPr id="2051" name="Rectangle 3"/>
          <p:cNvSpPr>
            <a:spLocks noGrp="1" noChangeArrowheads="1"/>
          </p:cNvSpPr>
          <p:nvPr>
            <p:ph type="body" idx="1"/>
          </p:nvPr>
        </p:nvSpPr>
        <p:spPr>
          <a:xfrm>
            <a:off x="457200" y="304800"/>
            <a:ext cx="8229600" cy="5932488"/>
          </a:xfrm>
        </p:spPr>
        <p:txBody>
          <a:bodyPr/>
          <a:lstStyle/>
          <a:p>
            <a:pPr marL="609600" indent="-609600" algn="ctr" eaLnBrk="1" hangingPunct="1">
              <a:buFontTx/>
              <a:buNone/>
            </a:pPr>
            <a:r>
              <a:rPr lang="en-US" altLang="zh-TW" sz="2800" dirty="0">
                <a:solidFill>
                  <a:srgbClr val="99FF99"/>
                </a:solidFill>
                <a:latin typeface="Times New Roman" pitchFamily="18" charset="0"/>
                <a:ea typeface="標楷體" pitchFamily="65" charset="-120"/>
              </a:rPr>
              <a:t>Praise the Lord, Oh my soul, </a:t>
            </a:r>
          </a:p>
          <a:p>
            <a:pPr marL="609600" indent="-609600" algn="ctr" eaLnBrk="1" hangingPunct="1">
              <a:buFontTx/>
              <a:buNone/>
            </a:pPr>
            <a:r>
              <a:rPr lang="zh-TW" altLang="en-US" sz="2800" dirty="0">
                <a:solidFill>
                  <a:srgbClr val="99FF99"/>
                </a:solidFill>
                <a:latin typeface="Times New Roman" pitchFamily="18" charset="0"/>
                <a:ea typeface="標楷體" pitchFamily="65" charset="-120"/>
              </a:rPr>
              <a:t>我的心你要稱頌耶和華</a:t>
            </a:r>
            <a:r>
              <a:rPr lang="en-US" altLang="zh-TW" sz="2800" dirty="0">
                <a:solidFill>
                  <a:srgbClr val="99FF99"/>
                </a:solidFill>
                <a:latin typeface="Times New Roman" pitchFamily="18" charset="0"/>
                <a:ea typeface="標楷體" pitchFamily="65" charset="-120"/>
              </a:rPr>
              <a:t>,</a:t>
            </a:r>
          </a:p>
          <a:p>
            <a:pPr marL="609600" indent="-609600" algn="ctr" eaLnBrk="1" hangingPunct="1">
              <a:buFontTx/>
              <a:buNone/>
            </a:pPr>
            <a:r>
              <a:rPr lang="en-US" altLang="zh-TW" sz="2800" dirty="0">
                <a:solidFill>
                  <a:srgbClr val="99FF99"/>
                </a:solidFill>
                <a:latin typeface="Times New Roman" pitchFamily="18" charset="0"/>
                <a:ea typeface="標楷體" pitchFamily="65" charset="-120"/>
              </a:rPr>
              <a:t>Forget not all His blessings,</a:t>
            </a:r>
          </a:p>
          <a:p>
            <a:pPr marL="609600" indent="-609600" algn="ctr" eaLnBrk="1" hangingPunct="1">
              <a:buFontTx/>
              <a:buNone/>
            </a:pPr>
            <a:r>
              <a:rPr lang="zh-TW" altLang="en-US" sz="2800" dirty="0">
                <a:solidFill>
                  <a:srgbClr val="99FF99"/>
                </a:solidFill>
                <a:latin typeface="Times New Roman" pitchFamily="18" charset="0"/>
                <a:ea typeface="標楷體" pitchFamily="65" charset="-120"/>
              </a:rPr>
              <a:t>不可忘記祂的恩惠</a:t>
            </a:r>
            <a:r>
              <a:rPr lang="en-US" altLang="zh-TW" sz="2800" dirty="0">
                <a:solidFill>
                  <a:srgbClr val="99FF99"/>
                </a:solidFill>
                <a:latin typeface="Times New Roman" pitchFamily="18" charset="0"/>
                <a:ea typeface="標楷體" pitchFamily="65" charset="-120"/>
              </a:rPr>
              <a:t>.</a:t>
            </a:r>
          </a:p>
          <a:p>
            <a:pPr marL="609600" indent="-609600" algn="ctr" eaLnBrk="1" hangingPunct="1">
              <a:buFontTx/>
              <a:buNone/>
            </a:pPr>
            <a:r>
              <a:rPr lang="en-US" altLang="zh-TW" sz="2800" dirty="0">
                <a:solidFill>
                  <a:srgbClr val="99FF99"/>
                </a:solidFill>
                <a:latin typeface="Times New Roman" pitchFamily="18" charset="0"/>
                <a:ea typeface="標楷體" pitchFamily="65" charset="-120"/>
              </a:rPr>
              <a:t>He crowns you with love and compassion,</a:t>
            </a:r>
          </a:p>
          <a:p>
            <a:pPr marL="609600" indent="-609600" algn="ctr" eaLnBrk="1" hangingPunct="1">
              <a:buFontTx/>
              <a:buNone/>
            </a:pPr>
            <a:r>
              <a:rPr lang="zh-TW" altLang="en-US" sz="2800" dirty="0">
                <a:solidFill>
                  <a:srgbClr val="99FF99"/>
                </a:solidFill>
                <a:latin typeface="Times New Roman" pitchFamily="18" charset="0"/>
                <a:ea typeface="標楷體" pitchFamily="65" charset="-120"/>
              </a:rPr>
              <a:t>祂以仁愛慈悲為你冠冕</a:t>
            </a:r>
            <a:r>
              <a:rPr lang="en-US" altLang="zh-TW" sz="2800" dirty="0">
                <a:solidFill>
                  <a:srgbClr val="99FF99"/>
                </a:solidFill>
                <a:latin typeface="Times New Roman" pitchFamily="18" charset="0"/>
                <a:ea typeface="標楷體" pitchFamily="65" charset="-120"/>
              </a:rPr>
              <a:t>,</a:t>
            </a:r>
          </a:p>
          <a:p>
            <a:pPr marL="609600" indent="-609600" algn="ctr" eaLnBrk="1" hangingPunct="1">
              <a:buFontTx/>
              <a:buNone/>
            </a:pPr>
            <a:r>
              <a:rPr lang="en-US" altLang="zh-TW" sz="2800" dirty="0">
                <a:solidFill>
                  <a:srgbClr val="99FF99"/>
                </a:solidFill>
                <a:latin typeface="Times New Roman" pitchFamily="18" charset="0"/>
                <a:ea typeface="標楷體" pitchFamily="65" charset="-120"/>
              </a:rPr>
              <a:t>He works justice for the oppressed.</a:t>
            </a:r>
          </a:p>
          <a:p>
            <a:pPr marL="609600" indent="-609600" algn="ctr" eaLnBrk="1" hangingPunct="1">
              <a:buFontTx/>
              <a:buNone/>
            </a:pPr>
            <a:r>
              <a:rPr lang="zh-TW" altLang="en-US" sz="2800" dirty="0">
                <a:solidFill>
                  <a:srgbClr val="99FF99"/>
                </a:solidFill>
                <a:latin typeface="Times New Roman" pitchFamily="18" charset="0"/>
                <a:ea typeface="標楷體" pitchFamily="65" charset="-120"/>
              </a:rPr>
              <a:t>為受屈的人伸冤</a:t>
            </a:r>
            <a:r>
              <a:rPr lang="en-US" altLang="zh-TW" sz="2800" dirty="0">
                <a:solidFill>
                  <a:srgbClr val="99FF99"/>
                </a:solidFill>
                <a:latin typeface="Times New Roman" pitchFamily="18" charset="0"/>
                <a:ea typeface="標楷體" pitchFamily="65" charset="-120"/>
              </a:rPr>
              <a:t>.</a:t>
            </a:r>
          </a:p>
          <a:p>
            <a:pPr marL="0" indent="0" algn="ctr" eaLnBrk="1" hangingPunct="1">
              <a:lnSpc>
                <a:spcPct val="90000"/>
              </a:lnSpc>
              <a:buNone/>
              <a:defRPr/>
            </a:pPr>
            <a:endParaRPr lang="en-US" altLang="zh-TW" sz="3000" b="1" dirty="0">
              <a:solidFill>
                <a:srgbClr val="FFC000"/>
              </a:solidFill>
              <a:latin typeface="+mn-ea"/>
            </a:endParaRPr>
          </a:p>
          <a:p>
            <a:pPr marL="0" indent="0" algn="ctr">
              <a:buNone/>
            </a:pPr>
            <a:endParaRPr lang="en-US" sz="3000" dirty="0" smtClean="0">
              <a:solidFill>
                <a:srgbClr val="FFC000"/>
              </a:solidFill>
            </a:endParaRPr>
          </a:p>
        </p:txBody>
      </p:sp>
    </p:spTree>
    <p:extLst>
      <p:ext uri="{BB962C8B-B14F-4D97-AF65-F5344CB8AC3E}">
        <p14:creationId xmlns:p14="http://schemas.microsoft.com/office/powerpoint/2010/main" val="1658130899"/>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6553200"/>
            <a:ext cx="5486400" cy="304800"/>
          </a:xfrm>
        </p:spPr>
        <p:txBody>
          <a:bodyPr/>
          <a:lstStyle/>
          <a:p>
            <a:pPr algn="l" eaLnBrk="1"/>
            <a:r>
              <a:rPr lang="en-US" altLang="zh-CN" sz="1400" b="1" u="sng" dirty="0">
                <a:solidFill>
                  <a:schemeClr val="accent1"/>
                </a:solidFill>
                <a:ea typeface="SimSun" pitchFamily="2" charset="-122"/>
              </a:rPr>
              <a:t>Psalm 103   </a:t>
            </a:r>
            <a:r>
              <a:rPr lang="zh-TW" altLang="en-US" sz="1400" b="1" u="sng" dirty="0">
                <a:solidFill>
                  <a:schemeClr val="accent1"/>
                </a:solidFill>
                <a:ea typeface="新細明體" pitchFamily="18" charset="-120"/>
              </a:rPr>
              <a:t>詩篇第</a:t>
            </a:r>
            <a:r>
              <a:rPr lang="en-US" altLang="zh-CN" sz="1400" b="1" u="sng" dirty="0">
                <a:solidFill>
                  <a:schemeClr val="accent1"/>
                </a:solidFill>
                <a:ea typeface="SimSun" pitchFamily="2" charset="-122"/>
              </a:rPr>
              <a:t>103</a:t>
            </a:r>
            <a:r>
              <a:rPr lang="zh-TW" altLang="en-US" sz="1400" b="1" u="sng" dirty="0">
                <a:solidFill>
                  <a:schemeClr val="accent1"/>
                </a:solidFill>
                <a:ea typeface="新細明體" pitchFamily="18" charset="-120"/>
              </a:rPr>
              <a:t>篇</a:t>
            </a:r>
            <a:endParaRPr lang="en-US" sz="1400" b="1" dirty="0" smtClean="0">
              <a:solidFill>
                <a:srgbClr val="FFC000"/>
              </a:solidFill>
              <a:ea typeface="DFKai-SB" pitchFamily="65" charset="-120"/>
              <a:cs typeface="Times New Roman" pitchFamily="18" charset="0"/>
            </a:endParaRPr>
          </a:p>
        </p:txBody>
      </p:sp>
      <p:sp>
        <p:nvSpPr>
          <p:cNvPr id="2051" name="Rectangle 3"/>
          <p:cNvSpPr>
            <a:spLocks noGrp="1" noChangeArrowheads="1"/>
          </p:cNvSpPr>
          <p:nvPr>
            <p:ph type="body" idx="1"/>
          </p:nvPr>
        </p:nvSpPr>
        <p:spPr>
          <a:xfrm>
            <a:off x="457200" y="304800"/>
            <a:ext cx="8229600" cy="5932488"/>
          </a:xfrm>
        </p:spPr>
        <p:txBody>
          <a:bodyPr/>
          <a:lstStyle/>
          <a:p>
            <a:pPr marL="609600" indent="-609600" algn="ctr" eaLnBrk="1" hangingPunct="1">
              <a:buFontTx/>
              <a:buNone/>
            </a:pPr>
            <a:r>
              <a:rPr lang="en-US" altLang="zh-TW" sz="2800" dirty="0">
                <a:solidFill>
                  <a:srgbClr val="99FF99"/>
                </a:solidFill>
                <a:latin typeface="Times New Roman" pitchFamily="18" charset="0"/>
                <a:ea typeface="標楷體" pitchFamily="65" charset="-120"/>
              </a:rPr>
              <a:t>Far as </a:t>
            </a:r>
            <a:r>
              <a:rPr lang="en-US" altLang="zh-TW" sz="2800" dirty="0" err="1">
                <a:solidFill>
                  <a:srgbClr val="99FF99"/>
                </a:solidFill>
                <a:latin typeface="Times New Roman" pitchFamily="18" charset="0"/>
                <a:ea typeface="標楷體" pitchFamily="65" charset="-120"/>
              </a:rPr>
              <a:t>heav’ns</a:t>
            </a:r>
            <a:r>
              <a:rPr lang="en-US" altLang="zh-TW" sz="2800" dirty="0">
                <a:solidFill>
                  <a:srgbClr val="99FF99"/>
                </a:solidFill>
                <a:latin typeface="Times New Roman" pitchFamily="18" charset="0"/>
                <a:ea typeface="標楷體" pitchFamily="65" charset="-120"/>
              </a:rPr>
              <a:t> are above the earth, </a:t>
            </a:r>
          </a:p>
          <a:p>
            <a:pPr marL="609600" indent="-609600" algn="ctr" eaLnBrk="1" hangingPunct="1">
              <a:buFontTx/>
              <a:buNone/>
            </a:pPr>
            <a:r>
              <a:rPr lang="zh-TW" altLang="en-US" sz="2800" dirty="0">
                <a:solidFill>
                  <a:srgbClr val="99FF99"/>
                </a:solidFill>
                <a:latin typeface="Times New Roman" pitchFamily="18" charset="0"/>
                <a:ea typeface="標楷體" pitchFamily="65" charset="-120"/>
              </a:rPr>
              <a:t>天離地有何等的高</a:t>
            </a:r>
            <a:r>
              <a:rPr lang="en-US" altLang="zh-TW" sz="2800" dirty="0">
                <a:solidFill>
                  <a:srgbClr val="99FF99"/>
                </a:solidFill>
                <a:latin typeface="Times New Roman" pitchFamily="18" charset="0"/>
                <a:ea typeface="標楷體" pitchFamily="65" charset="-120"/>
              </a:rPr>
              <a:t>,</a:t>
            </a:r>
          </a:p>
          <a:p>
            <a:pPr marL="609600" indent="-609600" algn="ctr" eaLnBrk="1" hangingPunct="1">
              <a:buFontTx/>
              <a:buNone/>
            </a:pPr>
            <a:r>
              <a:rPr lang="en-US" altLang="zh-TW" sz="2800" dirty="0">
                <a:solidFill>
                  <a:srgbClr val="99FF99"/>
                </a:solidFill>
                <a:latin typeface="Times New Roman" pitchFamily="18" charset="0"/>
                <a:ea typeface="標楷體" pitchFamily="65" charset="-120"/>
              </a:rPr>
              <a:t>so great is His mercy and love,</a:t>
            </a:r>
          </a:p>
          <a:p>
            <a:pPr marL="609600" indent="-609600" algn="ctr" eaLnBrk="1" hangingPunct="1">
              <a:buFontTx/>
              <a:buNone/>
            </a:pPr>
            <a:r>
              <a:rPr lang="zh-TW" altLang="en-US" sz="2800" dirty="0">
                <a:solidFill>
                  <a:srgbClr val="99FF99"/>
                </a:solidFill>
                <a:latin typeface="Times New Roman" pitchFamily="18" charset="0"/>
                <a:ea typeface="標楷體" pitchFamily="65" charset="-120"/>
              </a:rPr>
              <a:t>祂的慈愛也何等的深</a:t>
            </a:r>
            <a:r>
              <a:rPr lang="en-US" altLang="zh-TW" sz="2800" dirty="0">
                <a:solidFill>
                  <a:srgbClr val="99FF99"/>
                </a:solidFill>
                <a:latin typeface="Times New Roman" pitchFamily="18" charset="0"/>
                <a:ea typeface="標楷體" pitchFamily="65" charset="-120"/>
              </a:rPr>
              <a:t>;</a:t>
            </a:r>
          </a:p>
          <a:p>
            <a:pPr marL="609600" indent="-609600" algn="ctr" eaLnBrk="1" hangingPunct="1">
              <a:buFontTx/>
              <a:buNone/>
            </a:pPr>
            <a:r>
              <a:rPr lang="en-US" altLang="zh-TW" sz="2800" dirty="0">
                <a:solidFill>
                  <a:srgbClr val="99FF99"/>
                </a:solidFill>
                <a:latin typeface="Times New Roman" pitchFamily="18" charset="0"/>
                <a:ea typeface="標楷體" pitchFamily="65" charset="-120"/>
              </a:rPr>
              <a:t>Far as east is from the west, </a:t>
            </a:r>
          </a:p>
          <a:p>
            <a:pPr marL="609600" indent="-609600" algn="ctr" eaLnBrk="1" hangingPunct="1">
              <a:buFontTx/>
              <a:buNone/>
            </a:pPr>
            <a:r>
              <a:rPr lang="zh-TW" altLang="en-US" sz="2800" dirty="0">
                <a:solidFill>
                  <a:srgbClr val="99FF99"/>
                </a:solidFill>
                <a:latin typeface="Times New Roman" pitchFamily="18" charset="0"/>
                <a:ea typeface="標楷體" pitchFamily="65" charset="-120"/>
              </a:rPr>
              <a:t>東離西有多麼的遠</a:t>
            </a:r>
            <a:r>
              <a:rPr lang="en-US" altLang="zh-TW" sz="2800" dirty="0">
                <a:solidFill>
                  <a:srgbClr val="99FF99"/>
                </a:solidFill>
                <a:latin typeface="Times New Roman" pitchFamily="18" charset="0"/>
                <a:ea typeface="標楷體" pitchFamily="65" charset="-120"/>
              </a:rPr>
              <a:t>,</a:t>
            </a:r>
          </a:p>
          <a:p>
            <a:pPr marL="609600" indent="-609600" algn="ctr" eaLnBrk="1" hangingPunct="1">
              <a:buFontTx/>
              <a:buNone/>
            </a:pPr>
            <a:r>
              <a:rPr lang="en-US" altLang="zh-TW" sz="2800" dirty="0">
                <a:solidFill>
                  <a:srgbClr val="99FF99"/>
                </a:solidFill>
                <a:latin typeface="Times New Roman" pitchFamily="18" charset="0"/>
                <a:ea typeface="標楷體" pitchFamily="65" charset="-120"/>
              </a:rPr>
              <a:t>so far has he removed my transgressions,</a:t>
            </a:r>
          </a:p>
          <a:p>
            <a:pPr marL="609600" indent="-609600" algn="ctr" eaLnBrk="1" hangingPunct="1">
              <a:buFontTx/>
              <a:buNone/>
            </a:pPr>
            <a:r>
              <a:rPr lang="zh-TW" altLang="en-US" sz="2800" dirty="0">
                <a:solidFill>
                  <a:srgbClr val="99FF99"/>
                </a:solidFill>
                <a:latin typeface="Times New Roman" pitchFamily="18" charset="0"/>
                <a:ea typeface="標楷體" pitchFamily="65" charset="-120"/>
              </a:rPr>
              <a:t>祂使我的過犯也離我多遠</a:t>
            </a:r>
            <a:r>
              <a:rPr lang="en-US" altLang="zh-TW" sz="2800" dirty="0">
                <a:solidFill>
                  <a:srgbClr val="99FF99"/>
                </a:solidFill>
                <a:latin typeface="Times New Roman" pitchFamily="18" charset="0"/>
                <a:ea typeface="標楷體" pitchFamily="65" charset="-120"/>
              </a:rPr>
              <a:t>.</a:t>
            </a:r>
          </a:p>
          <a:p>
            <a:pPr marL="0" indent="0" algn="ctr" eaLnBrk="1" hangingPunct="1">
              <a:lnSpc>
                <a:spcPct val="90000"/>
              </a:lnSpc>
              <a:buNone/>
              <a:defRPr/>
            </a:pPr>
            <a:endParaRPr lang="en-US" altLang="zh-TW" sz="3000" b="1" dirty="0">
              <a:solidFill>
                <a:srgbClr val="FFC000"/>
              </a:solidFill>
              <a:latin typeface="+mn-ea"/>
            </a:endParaRPr>
          </a:p>
          <a:p>
            <a:pPr marL="0" indent="0" algn="ctr">
              <a:buNone/>
            </a:pPr>
            <a:endParaRPr lang="en-US" sz="3000" dirty="0" smtClean="0">
              <a:solidFill>
                <a:srgbClr val="FFC000"/>
              </a:solidFill>
            </a:endParaRPr>
          </a:p>
        </p:txBody>
      </p:sp>
    </p:spTree>
    <p:extLst>
      <p:ext uri="{BB962C8B-B14F-4D97-AF65-F5344CB8AC3E}">
        <p14:creationId xmlns:p14="http://schemas.microsoft.com/office/powerpoint/2010/main" val="1297572907"/>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6553200"/>
            <a:ext cx="5486400" cy="304800"/>
          </a:xfrm>
        </p:spPr>
        <p:txBody>
          <a:bodyPr/>
          <a:lstStyle/>
          <a:p>
            <a:pPr algn="l" eaLnBrk="1"/>
            <a:r>
              <a:rPr lang="en-US" altLang="zh-CN" sz="1400" b="1" u="sng" dirty="0">
                <a:solidFill>
                  <a:schemeClr val="accent1"/>
                </a:solidFill>
                <a:ea typeface="SimSun" pitchFamily="2" charset="-122"/>
              </a:rPr>
              <a:t>Psalm 103   </a:t>
            </a:r>
            <a:r>
              <a:rPr lang="zh-TW" altLang="en-US" sz="1400" b="1" u="sng" dirty="0">
                <a:solidFill>
                  <a:schemeClr val="accent1"/>
                </a:solidFill>
                <a:ea typeface="新細明體" pitchFamily="18" charset="-120"/>
              </a:rPr>
              <a:t>詩篇第</a:t>
            </a:r>
            <a:r>
              <a:rPr lang="en-US" altLang="zh-CN" sz="1400" b="1" u="sng" dirty="0">
                <a:solidFill>
                  <a:schemeClr val="accent1"/>
                </a:solidFill>
                <a:ea typeface="SimSun" pitchFamily="2" charset="-122"/>
              </a:rPr>
              <a:t>103</a:t>
            </a:r>
            <a:r>
              <a:rPr lang="zh-TW" altLang="en-US" sz="1400" b="1" u="sng" dirty="0">
                <a:solidFill>
                  <a:schemeClr val="accent1"/>
                </a:solidFill>
                <a:ea typeface="新細明體" pitchFamily="18" charset="-120"/>
              </a:rPr>
              <a:t>篇</a:t>
            </a:r>
            <a:endParaRPr lang="en-US" sz="1400" b="1" dirty="0" smtClean="0">
              <a:solidFill>
                <a:srgbClr val="FFC000"/>
              </a:solidFill>
              <a:ea typeface="DFKai-SB" pitchFamily="65" charset="-120"/>
              <a:cs typeface="Times New Roman" pitchFamily="18" charset="0"/>
            </a:endParaRPr>
          </a:p>
        </p:txBody>
      </p:sp>
      <p:sp>
        <p:nvSpPr>
          <p:cNvPr id="2051" name="Rectangle 3"/>
          <p:cNvSpPr>
            <a:spLocks noGrp="1" noChangeArrowheads="1"/>
          </p:cNvSpPr>
          <p:nvPr>
            <p:ph type="body" idx="1"/>
          </p:nvPr>
        </p:nvSpPr>
        <p:spPr>
          <a:xfrm>
            <a:off x="457200" y="304800"/>
            <a:ext cx="8229600" cy="5932488"/>
          </a:xfrm>
        </p:spPr>
        <p:txBody>
          <a:bodyPr/>
          <a:lstStyle/>
          <a:p>
            <a:pPr marL="609600" indent="-609600" algn="ctr" eaLnBrk="1" hangingPunct="1">
              <a:buFontTx/>
              <a:buNone/>
            </a:pPr>
            <a:r>
              <a:rPr lang="en-US" altLang="zh-TW" sz="2800" dirty="0">
                <a:solidFill>
                  <a:srgbClr val="99FF99"/>
                </a:solidFill>
                <a:latin typeface="Times New Roman" pitchFamily="18" charset="0"/>
                <a:ea typeface="標楷體" pitchFamily="65" charset="-120"/>
              </a:rPr>
              <a:t>The Lord, compassionate and gracious,</a:t>
            </a:r>
          </a:p>
          <a:p>
            <a:pPr marL="609600" indent="-609600" algn="ctr" eaLnBrk="1" hangingPunct="1">
              <a:buFontTx/>
              <a:buNone/>
            </a:pPr>
            <a:r>
              <a:rPr lang="zh-TW" altLang="en-US" sz="2800" dirty="0">
                <a:solidFill>
                  <a:srgbClr val="99FF99"/>
                </a:solidFill>
                <a:latin typeface="Times New Roman" pitchFamily="18" charset="0"/>
                <a:ea typeface="標楷體" pitchFamily="65" charset="-120"/>
              </a:rPr>
              <a:t>耶和華有憐憫的愛</a:t>
            </a:r>
            <a:r>
              <a:rPr lang="en-US" altLang="zh-TW" sz="2800" dirty="0">
                <a:solidFill>
                  <a:srgbClr val="99FF99"/>
                </a:solidFill>
                <a:latin typeface="Times New Roman" pitchFamily="18" charset="0"/>
                <a:ea typeface="標楷體" pitchFamily="65" charset="-120"/>
              </a:rPr>
              <a:t>,</a:t>
            </a:r>
          </a:p>
          <a:p>
            <a:pPr marL="609600" indent="-609600" algn="ctr" eaLnBrk="1" hangingPunct="1">
              <a:buFontTx/>
              <a:buNone/>
            </a:pPr>
            <a:r>
              <a:rPr lang="en-US" altLang="zh-TW" sz="2800" dirty="0">
                <a:solidFill>
                  <a:srgbClr val="99FF99"/>
                </a:solidFill>
                <a:latin typeface="Times New Roman" pitchFamily="18" charset="0"/>
                <a:ea typeface="標楷體" pitchFamily="65" charset="-120"/>
              </a:rPr>
              <a:t>abounds in mercy and love,</a:t>
            </a:r>
          </a:p>
          <a:p>
            <a:pPr marL="609600" indent="-609600" algn="ctr" eaLnBrk="1" hangingPunct="1">
              <a:buFontTx/>
              <a:buNone/>
            </a:pPr>
            <a:r>
              <a:rPr lang="zh-TW" altLang="en-US" sz="2800" dirty="0">
                <a:solidFill>
                  <a:srgbClr val="99FF99"/>
                </a:solidFill>
                <a:latin typeface="Times New Roman" pitchFamily="18" charset="0"/>
                <a:ea typeface="標楷體" pitchFamily="65" charset="-120"/>
              </a:rPr>
              <a:t>且有豐盛無盡的恩典</a:t>
            </a:r>
            <a:r>
              <a:rPr lang="en-US" altLang="zh-TW" sz="2800" dirty="0">
                <a:solidFill>
                  <a:srgbClr val="99FF99"/>
                </a:solidFill>
                <a:latin typeface="Times New Roman" pitchFamily="18" charset="0"/>
                <a:ea typeface="標楷體" pitchFamily="65" charset="-120"/>
              </a:rPr>
              <a:t>,</a:t>
            </a:r>
          </a:p>
          <a:p>
            <a:pPr marL="609600" indent="-609600" algn="ctr" eaLnBrk="1" hangingPunct="1">
              <a:buFontTx/>
              <a:buNone/>
            </a:pPr>
            <a:r>
              <a:rPr lang="en-US" altLang="zh-TW" sz="2800" dirty="0">
                <a:solidFill>
                  <a:srgbClr val="99FF99"/>
                </a:solidFill>
                <a:latin typeface="Times New Roman" pitchFamily="18" charset="0"/>
                <a:ea typeface="標楷體" pitchFamily="65" charset="-120"/>
              </a:rPr>
              <a:t>From </a:t>
            </a:r>
            <a:r>
              <a:rPr lang="en-US" altLang="zh-TW" sz="2800" dirty="0" err="1">
                <a:solidFill>
                  <a:srgbClr val="99FF99"/>
                </a:solidFill>
                <a:latin typeface="Times New Roman" pitchFamily="18" charset="0"/>
                <a:ea typeface="標楷體" pitchFamily="65" charset="-120"/>
              </a:rPr>
              <a:t>e’rlasting</a:t>
            </a:r>
            <a:r>
              <a:rPr lang="en-US" altLang="zh-TW" sz="2800" dirty="0">
                <a:solidFill>
                  <a:srgbClr val="99FF99"/>
                </a:solidFill>
                <a:latin typeface="Times New Roman" pitchFamily="18" charset="0"/>
                <a:ea typeface="標楷體" pitchFamily="65" charset="-120"/>
              </a:rPr>
              <a:t> to </a:t>
            </a:r>
            <a:r>
              <a:rPr lang="en-US" altLang="zh-TW" sz="2800" dirty="0" err="1">
                <a:solidFill>
                  <a:srgbClr val="99FF99"/>
                </a:solidFill>
                <a:latin typeface="Times New Roman" pitchFamily="18" charset="0"/>
                <a:ea typeface="標楷體" pitchFamily="65" charset="-120"/>
              </a:rPr>
              <a:t>e’rlasting</a:t>
            </a:r>
            <a:endParaRPr lang="en-US" altLang="zh-TW" sz="2800" dirty="0">
              <a:solidFill>
                <a:srgbClr val="99FF99"/>
              </a:solidFill>
              <a:latin typeface="Times New Roman" pitchFamily="18" charset="0"/>
              <a:ea typeface="標楷體" pitchFamily="65" charset="-120"/>
            </a:endParaRPr>
          </a:p>
          <a:p>
            <a:pPr marL="609600" indent="-609600" algn="ctr" eaLnBrk="1" hangingPunct="1">
              <a:buFontTx/>
              <a:buNone/>
            </a:pPr>
            <a:r>
              <a:rPr lang="zh-TW" altLang="en-US" sz="2800" dirty="0">
                <a:solidFill>
                  <a:srgbClr val="99FF99"/>
                </a:solidFill>
                <a:latin typeface="Times New Roman" pitchFamily="18" charset="0"/>
                <a:ea typeface="標楷體" pitchFamily="65" charset="-120"/>
              </a:rPr>
              <a:t>從亙古直到永遠</a:t>
            </a:r>
            <a:r>
              <a:rPr lang="en-US" altLang="zh-TW" sz="2800" dirty="0">
                <a:solidFill>
                  <a:srgbClr val="99FF99"/>
                </a:solidFill>
                <a:latin typeface="Times New Roman" pitchFamily="18" charset="0"/>
                <a:ea typeface="標楷體" pitchFamily="65" charset="-120"/>
              </a:rPr>
              <a:t>,</a:t>
            </a:r>
          </a:p>
          <a:p>
            <a:pPr marL="609600" indent="-609600" algn="ctr" eaLnBrk="1" hangingPunct="1">
              <a:buFontTx/>
              <a:buNone/>
            </a:pPr>
            <a:r>
              <a:rPr lang="en-US" altLang="zh-TW" sz="2800" dirty="0">
                <a:solidFill>
                  <a:srgbClr val="99FF99"/>
                </a:solidFill>
                <a:latin typeface="Times New Roman" pitchFamily="18" charset="0"/>
                <a:ea typeface="標楷體" pitchFamily="65" charset="-120"/>
              </a:rPr>
              <a:t>The Lord, He is my God.</a:t>
            </a:r>
          </a:p>
          <a:p>
            <a:pPr marL="609600" indent="-609600" algn="ctr" eaLnBrk="1" hangingPunct="1">
              <a:buFontTx/>
              <a:buNone/>
            </a:pPr>
            <a:r>
              <a:rPr lang="zh-TW" altLang="en-US" sz="2800" dirty="0">
                <a:solidFill>
                  <a:srgbClr val="99FF99"/>
                </a:solidFill>
                <a:latin typeface="Times New Roman" pitchFamily="18" charset="0"/>
                <a:ea typeface="標楷體" pitchFamily="65" charset="-120"/>
              </a:rPr>
              <a:t>耶和華</a:t>
            </a:r>
            <a:r>
              <a:rPr lang="en-US" altLang="zh-TW" sz="2800" dirty="0">
                <a:solidFill>
                  <a:srgbClr val="99FF99"/>
                </a:solidFill>
                <a:latin typeface="Times New Roman" pitchFamily="18" charset="0"/>
                <a:ea typeface="標楷體" pitchFamily="65" charset="-120"/>
              </a:rPr>
              <a:t>, </a:t>
            </a:r>
            <a:r>
              <a:rPr lang="zh-TW" altLang="en-US" sz="2800" dirty="0">
                <a:solidFill>
                  <a:srgbClr val="99FF99"/>
                </a:solidFill>
                <a:latin typeface="Times New Roman" pitchFamily="18" charset="0"/>
                <a:ea typeface="標楷體" pitchFamily="65" charset="-120"/>
              </a:rPr>
              <a:t>祂是我的神</a:t>
            </a:r>
            <a:r>
              <a:rPr lang="en-US" altLang="zh-TW" sz="2800" dirty="0">
                <a:solidFill>
                  <a:srgbClr val="99FF99"/>
                </a:solidFill>
                <a:latin typeface="Times New Roman" pitchFamily="18" charset="0"/>
                <a:ea typeface="標楷體" pitchFamily="65" charset="-120"/>
              </a:rPr>
              <a:t>. </a:t>
            </a:r>
            <a:endParaRPr lang="zh-TW" altLang="en-US" sz="2800" dirty="0">
              <a:solidFill>
                <a:srgbClr val="99FF99"/>
              </a:solidFill>
              <a:latin typeface="Times New Roman" pitchFamily="18" charset="0"/>
              <a:ea typeface="標楷體" pitchFamily="65" charset="-120"/>
            </a:endParaRPr>
          </a:p>
          <a:p>
            <a:pPr marL="0" indent="0" algn="ctr" eaLnBrk="1" hangingPunct="1">
              <a:lnSpc>
                <a:spcPct val="90000"/>
              </a:lnSpc>
              <a:buNone/>
              <a:defRPr/>
            </a:pPr>
            <a:endParaRPr lang="en-US" altLang="zh-TW" sz="3000" b="1" dirty="0">
              <a:solidFill>
                <a:srgbClr val="FFC000"/>
              </a:solidFill>
              <a:latin typeface="+mn-ea"/>
            </a:endParaRPr>
          </a:p>
          <a:p>
            <a:pPr marL="0" indent="0" algn="ctr">
              <a:buNone/>
            </a:pPr>
            <a:endParaRPr lang="en-US" sz="3000" dirty="0" smtClean="0">
              <a:solidFill>
                <a:srgbClr val="FFC000"/>
              </a:solidFill>
            </a:endParaRPr>
          </a:p>
        </p:txBody>
      </p:sp>
    </p:spTree>
    <p:extLst>
      <p:ext uri="{BB962C8B-B14F-4D97-AF65-F5344CB8AC3E}">
        <p14:creationId xmlns:p14="http://schemas.microsoft.com/office/powerpoint/2010/main" val="1290136298"/>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6553200"/>
            <a:ext cx="5486400" cy="304800"/>
          </a:xfrm>
        </p:spPr>
        <p:txBody>
          <a:bodyPr/>
          <a:lstStyle/>
          <a:p>
            <a:pPr algn="l" eaLnBrk="1"/>
            <a:r>
              <a:rPr lang="en-US" altLang="zh-TW" sz="1400" b="1" u="sng" dirty="0">
                <a:solidFill>
                  <a:schemeClr val="accent1"/>
                </a:solidFill>
                <a:latin typeface="Times New Roman" pitchFamily="18" charset="0"/>
                <a:ea typeface="標楷體" pitchFamily="65" charset="-120"/>
              </a:rPr>
              <a:t>He Can Spread A Table in the Wilderness </a:t>
            </a:r>
            <a:r>
              <a:rPr lang="zh-TW" altLang="en-US" sz="1400" b="1" u="sng" dirty="0">
                <a:solidFill>
                  <a:schemeClr val="accent1"/>
                </a:solidFill>
                <a:latin typeface="Times New Roman" pitchFamily="18" charset="0"/>
                <a:ea typeface="標楷體" pitchFamily="65" charset="-120"/>
              </a:rPr>
              <a:t>祂能在曠野設筵席</a:t>
            </a:r>
            <a:endParaRPr lang="en-US" sz="1400" b="1" dirty="0" smtClean="0">
              <a:solidFill>
                <a:srgbClr val="FFC000"/>
              </a:solidFill>
              <a:ea typeface="DFKai-SB" pitchFamily="65" charset="-120"/>
              <a:cs typeface="Times New Roman" pitchFamily="18" charset="0"/>
            </a:endParaRPr>
          </a:p>
        </p:txBody>
      </p:sp>
      <p:sp>
        <p:nvSpPr>
          <p:cNvPr id="2051" name="Rectangle 3"/>
          <p:cNvSpPr>
            <a:spLocks noGrp="1" noChangeArrowheads="1"/>
          </p:cNvSpPr>
          <p:nvPr>
            <p:ph type="body" idx="1"/>
          </p:nvPr>
        </p:nvSpPr>
        <p:spPr>
          <a:xfrm>
            <a:off x="457200" y="304800"/>
            <a:ext cx="8229600" cy="5932488"/>
          </a:xfrm>
        </p:spPr>
        <p:txBody>
          <a:bodyPr/>
          <a:lstStyle/>
          <a:p>
            <a:pPr marL="609600" indent="-609600" algn="ctr" eaLnBrk="1" hangingPunct="1">
              <a:lnSpc>
                <a:spcPct val="90000"/>
              </a:lnSpc>
              <a:buFontTx/>
              <a:buNone/>
            </a:pPr>
            <a:r>
              <a:rPr lang="en-US" altLang="zh-TW" dirty="0" smtClean="0">
                <a:solidFill>
                  <a:srgbClr val="99FF99"/>
                </a:solidFill>
                <a:latin typeface="Times New Roman" pitchFamily="18" charset="0"/>
                <a:ea typeface="標楷體" pitchFamily="65" charset="-120"/>
              </a:rPr>
              <a:t>and </a:t>
            </a:r>
            <a:r>
              <a:rPr lang="en-US" altLang="zh-TW" dirty="0">
                <a:solidFill>
                  <a:srgbClr val="99FF99"/>
                </a:solidFill>
                <a:latin typeface="Times New Roman" pitchFamily="18" charset="0"/>
                <a:ea typeface="標楷體" pitchFamily="65" charset="-120"/>
              </a:rPr>
              <a:t>praise Him, and praise Him.</a:t>
            </a:r>
          </a:p>
          <a:p>
            <a:pPr marL="609600" indent="-609600" algn="ctr" eaLnBrk="1" hangingPunct="1">
              <a:lnSpc>
                <a:spcPct val="90000"/>
              </a:lnSpc>
              <a:buFontTx/>
              <a:buNone/>
            </a:pPr>
            <a:r>
              <a:rPr lang="zh-TW" altLang="en-US" dirty="0">
                <a:solidFill>
                  <a:srgbClr val="99FF99"/>
                </a:solidFill>
                <a:latin typeface="Times New Roman" pitchFamily="18" charset="0"/>
                <a:ea typeface="標楷體" pitchFamily="65" charset="-120"/>
              </a:rPr>
              <a:t>讚美祂</a:t>
            </a:r>
            <a:r>
              <a:rPr lang="en-US" altLang="zh-TW" dirty="0">
                <a:solidFill>
                  <a:srgbClr val="99FF99"/>
                </a:solidFill>
                <a:latin typeface="Times New Roman" pitchFamily="18" charset="0"/>
                <a:ea typeface="標楷體" pitchFamily="65" charset="-120"/>
              </a:rPr>
              <a:t>, </a:t>
            </a:r>
            <a:r>
              <a:rPr lang="zh-TW" altLang="en-US" dirty="0">
                <a:solidFill>
                  <a:srgbClr val="99FF99"/>
                </a:solidFill>
                <a:latin typeface="Times New Roman" pitchFamily="18" charset="0"/>
                <a:ea typeface="標楷體" pitchFamily="65" charset="-120"/>
              </a:rPr>
              <a:t>讚美祂</a:t>
            </a:r>
          </a:p>
          <a:p>
            <a:pPr marL="609600" indent="-609600" algn="ctr" eaLnBrk="1" hangingPunct="1">
              <a:lnSpc>
                <a:spcPct val="90000"/>
              </a:lnSpc>
              <a:buFontTx/>
              <a:buNone/>
            </a:pPr>
            <a:r>
              <a:rPr lang="en-US" altLang="zh-TW" dirty="0">
                <a:solidFill>
                  <a:srgbClr val="99FF99"/>
                </a:solidFill>
                <a:latin typeface="Times New Roman" pitchFamily="18" charset="0"/>
                <a:ea typeface="標楷體" pitchFamily="65" charset="-120"/>
              </a:rPr>
              <a:t>There’s no other God beside Him,</a:t>
            </a:r>
          </a:p>
          <a:p>
            <a:pPr marL="609600" indent="-609600" algn="ctr" eaLnBrk="1" hangingPunct="1">
              <a:lnSpc>
                <a:spcPct val="90000"/>
              </a:lnSpc>
              <a:buFontTx/>
              <a:buNone/>
            </a:pPr>
            <a:r>
              <a:rPr lang="zh-TW" altLang="en-US" dirty="0">
                <a:solidFill>
                  <a:srgbClr val="99FF99"/>
                </a:solidFill>
                <a:latin typeface="Times New Roman" pitchFamily="18" charset="0"/>
                <a:ea typeface="標楷體" pitchFamily="65" charset="-120"/>
              </a:rPr>
              <a:t>在祂的以外無別神</a:t>
            </a:r>
          </a:p>
          <a:p>
            <a:pPr marL="609600" indent="-609600" algn="ctr" eaLnBrk="1" hangingPunct="1">
              <a:lnSpc>
                <a:spcPct val="90000"/>
              </a:lnSpc>
              <a:buFontTx/>
              <a:buNone/>
            </a:pPr>
            <a:r>
              <a:rPr lang="en-US" altLang="zh-TW" dirty="0">
                <a:solidFill>
                  <a:srgbClr val="99FF99"/>
                </a:solidFill>
                <a:latin typeface="Times New Roman" pitchFamily="18" charset="0"/>
                <a:ea typeface="標楷體" pitchFamily="65" charset="-120"/>
              </a:rPr>
              <a:t>Who can spread a table for you.</a:t>
            </a:r>
          </a:p>
          <a:p>
            <a:pPr marL="609600" indent="-609600" algn="ctr" eaLnBrk="1" hangingPunct="1">
              <a:lnSpc>
                <a:spcPct val="90000"/>
              </a:lnSpc>
              <a:buFontTx/>
              <a:buNone/>
            </a:pPr>
            <a:r>
              <a:rPr lang="zh-TW" altLang="en-US" dirty="0">
                <a:solidFill>
                  <a:srgbClr val="99FF99"/>
                </a:solidFill>
                <a:latin typeface="Times New Roman" pitchFamily="18" charset="0"/>
                <a:ea typeface="標楷體" pitchFamily="65" charset="-120"/>
              </a:rPr>
              <a:t>能夠為你擺設筵席</a:t>
            </a:r>
          </a:p>
          <a:p>
            <a:pPr marL="609600" indent="-609600" algn="ctr" eaLnBrk="1" hangingPunct="1">
              <a:lnSpc>
                <a:spcPct val="90000"/>
              </a:lnSpc>
              <a:buFontTx/>
              <a:buNone/>
            </a:pPr>
            <a:r>
              <a:rPr lang="en-US" altLang="zh-TW" dirty="0">
                <a:solidFill>
                  <a:srgbClr val="99FF99"/>
                </a:solidFill>
                <a:latin typeface="Times New Roman" pitchFamily="18" charset="0"/>
                <a:ea typeface="標楷體" pitchFamily="65" charset="-120"/>
              </a:rPr>
              <a:t>He can spread a table in the wilderness</a:t>
            </a:r>
          </a:p>
          <a:p>
            <a:pPr marL="609600" indent="-609600" algn="ctr" eaLnBrk="1" hangingPunct="1">
              <a:lnSpc>
                <a:spcPct val="90000"/>
              </a:lnSpc>
              <a:buFontTx/>
              <a:buNone/>
            </a:pPr>
            <a:r>
              <a:rPr lang="zh-TW" altLang="en-US" dirty="0">
                <a:solidFill>
                  <a:srgbClr val="99FF99"/>
                </a:solidFill>
                <a:latin typeface="Times New Roman" pitchFamily="18" charset="0"/>
                <a:ea typeface="標楷體" pitchFamily="65" charset="-120"/>
              </a:rPr>
              <a:t>祂能在曠野為你擺設筵席</a:t>
            </a:r>
          </a:p>
          <a:p>
            <a:pPr marL="609600" indent="-609600" algn="ctr" eaLnBrk="1" hangingPunct="1">
              <a:lnSpc>
                <a:spcPct val="90000"/>
              </a:lnSpc>
              <a:buFontTx/>
              <a:buNone/>
            </a:pPr>
            <a:r>
              <a:rPr lang="en-US" altLang="zh-TW" dirty="0">
                <a:solidFill>
                  <a:srgbClr val="99FF99"/>
                </a:solidFill>
                <a:latin typeface="Times New Roman" pitchFamily="18" charset="0"/>
                <a:ea typeface="標楷體" pitchFamily="65" charset="-120"/>
              </a:rPr>
              <a:t>And that’s what He’s going to do.</a:t>
            </a:r>
          </a:p>
          <a:p>
            <a:pPr marL="609600" indent="-609600" algn="ctr" eaLnBrk="1" hangingPunct="1">
              <a:lnSpc>
                <a:spcPct val="90000"/>
              </a:lnSpc>
              <a:buFontTx/>
              <a:buNone/>
            </a:pPr>
            <a:r>
              <a:rPr lang="zh-TW" altLang="en-US" dirty="0">
                <a:solidFill>
                  <a:srgbClr val="99FF99"/>
                </a:solidFill>
                <a:latin typeface="Times New Roman" pitchFamily="18" charset="0"/>
                <a:ea typeface="標楷體" pitchFamily="65" charset="-120"/>
              </a:rPr>
              <a:t>祂的確要如此成就</a:t>
            </a:r>
          </a:p>
          <a:p>
            <a:pPr marL="0" indent="0" algn="ctr">
              <a:buNone/>
            </a:pPr>
            <a:endParaRPr lang="en-US" sz="2800" dirty="0" smtClean="0">
              <a:solidFill>
                <a:srgbClr val="FFC000"/>
              </a:solidFill>
            </a:endParaRPr>
          </a:p>
        </p:txBody>
      </p:sp>
    </p:spTree>
    <p:extLst>
      <p:ext uri="{BB962C8B-B14F-4D97-AF65-F5344CB8AC3E}">
        <p14:creationId xmlns:p14="http://schemas.microsoft.com/office/powerpoint/2010/main" val="2174787531"/>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1052817"/>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6553200"/>
            <a:ext cx="5486400" cy="304800"/>
          </a:xfrm>
        </p:spPr>
        <p:txBody>
          <a:bodyPr/>
          <a:lstStyle/>
          <a:p>
            <a:pPr algn="l" eaLnBrk="1"/>
            <a:r>
              <a:rPr lang="en-US" altLang="zh-CN" sz="1400" b="1" u="sng" dirty="0">
                <a:solidFill>
                  <a:schemeClr val="accent1"/>
                </a:solidFill>
                <a:latin typeface="Times New Roman" pitchFamily="18" charset="0"/>
                <a:ea typeface="SimSun" pitchFamily="2" charset="-122"/>
              </a:rPr>
              <a:t>Knowing You  </a:t>
            </a:r>
            <a:r>
              <a:rPr lang="zh-TW" altLang="en-US" sz="1400" b="1" u="sng" dirty="0">
                <a:solidFill>
                  <a:schemeClr val="accent1"/>
                </a:solidFill>
                <a:latin typeface="Times New Roman" pitchFamily="18" charset="0"/>
                <a:ea typeface="標楷體" pitchFamily="65" charset="-120"/>
              </a:rPr>
              <a:t>認識你</a:t>
            </a:r>
            <a:endParaRPr lang="en-US" sz="1400" b="1" dirty="0" smtClean="0">
              <a:solidFill>
                <a:srgbClr val="FFC000"/>
              </a:solidFill>
              <a:ea typeface="DFKai-SB" pitchFamily="65" charset="-120"/>
              <a:cs typeface="Times New Roman" pitchFamily="18" charset="0"/>
            </a:endParaRPr>
          </a:p>
        </p:txBody>
      </p:sp>
      <p:sp>
        <p:nvSpPr>
          <p:cNvPr id="2051" name="Rectangle 3"/>
          <p:cNvSpPr>
            <a:spLocks noGrp="1" noChangeArrowheads="1"/>
          </p:cNvSpPr>
          <p:nvPr>
            <p:ph type="body" idx="1"/>
          </p:nvPr>
        </p:nvSpPr>
        <p:spPr>
          <a:xfrm>
            <a:off x="457200" y="304800"/>
            <a:ext cx="8229600" cy="5932488"/>
          </a:xfrm>
        </p:spPr>
        <p:txBody>
          <a:bodyPr/>
          <a:lstStyle/>
          <a:p>
            <a:pPr marL="609600" indent="-609600" algn="ctr" eaLnBrk="1" hangingPunct="1">
              <a:lnSpc>
                <a:spcPct val="90000"/>
              </a:lnSpc>
              <a:buFontTx/>
              <a:buNone/>
            </a:pPr>
            <a:r>
              <a:rPr lang="en-US" altLang="zh-TW" dirty="0">
                <a:solidFill>
                  <a:srgbClr val="99FF99"/>
                </a:solidFill>
                <a:latin typeface="Times New Roman" pitchFamily="18" charset="0"/>
                <a:ea typeface="標楷體" pitchFamily="65" charset="-120"/>
                <a:cs typeface="Times New Roman" pitchFamily="18" charset="0"/>
              </a:rPr>
              <a:t>All I once held dear built my life upon</a:t>
            </a:r>
          </a:p>
          <a:p>
            <a:pPr marL="609600" indent="-609600" algn="ctr" eaLnBrk="1" hangingPunct="1">
              <a:buFontTx/>
              <a:buNone/>
            </a:pPr>
            <a:r>
              <a:rPr lang="en-US" altLang="zh-TW" dirty="0">
                <a:solidFill>
                  <a:srgbClr val="99FF99"/>
                </a:solidFill>
                <a:latin typeface="Times New Roman" pitchFamily="18" charset="0"/>
                <a:ea typeface="標楷體" pitchFamily="65" charset="-120"/>
                <a:cs typeface="Times New Roman" pitchFamily="18" charset="0"/>
              </a:rPr>
              <a:t>All this world reveres and wars to own</a:t>
            </a:r>
          </a:p>
          <a:p>
            <a:pPr marL="609600" indent="-609600" algn="ctr" eaLnBrk="1" hangingPunct="1">
              <a:buFontTx/>
              <a:buNone/>
            </a:pPr>
            <a:r>
              <a:rPr lang="en-US" altLang="zh-TW" dirty="0">
                <a:solidFill>
                  <a:srgbClr val="99FF99"/>
                </a:solidFill>
                <a:latin typeface="Times New Roman" pitchFamily="18" charset="0"/>
                <a:ea typeface="標楷體" pitchFamily="65" charset="-120"/>
                <a:cs typeface="Times New Roman" pitchFamily="18" charset="0"/>
              </a:rPr>
              <a:t>All I once thought gain I have counted loss</a:t>
            </a:r>
          </a:p>
          <a:p>
            <a:pPr marL="609600" indent="-609600" algn="ctr" eaLnBrk="1" hangingPunct="1">
              <a:buFontTx/>
              <a:buNone/>
            </a:pPr>
            <a:r>
              <a:rPr lang="en-US" altLang="zh-TW" dirty="0">
                <a:solidFill>
                  <a:srgbClr val="99FF99"/>
                </a:solidFill>
                <a:latin typeface="Times New Roman" pitchFamily="18" charset="0"/>
                <a:ea typeface="標楷體" pitchFamily="65" charset="-120"/>
                <a:cs typeface="Times New Roman" pitchFamily="18" charset="0"/>
              </a:rPr>
              <a:t>Spent and worthless now compared to this</a:t>
            </a:r>
          </a:p>
          <a:p>
            <a:pPr marL="609600" indent="-609600" algn="ctr" eaLnBrk="1" hangingPunct="1">
              <a:buFontTx/>
              <a:buNone/>
            </a:pPr>
            <a:endParaRPr lang="en-US" altLang="zh-TW" dirty="0">
              <a:solidFill>
                <a:srgbClr val="99FF99"/>
              </a:solidFill>
              <a:latin typeface="Times New Roman" pitchFamily="18" charset="0"/>
              <a:ea typeface="標楷體" pitchFamily="65" charset="-120"/>
              <a:cs typeface="Times New Roman" pitchFamily="18" charset="0"/>
            </a:endParaRPr>
          </a:p>
          <a:p>
            <a:pPr marL="609600" indent="-609600" algn="ctr" eaLnBrk="1" hangingPunct="1">
              <a:buFontTx/>
              <a:buNone/>
            </a:pPr>
            <a:r>
              <a:rPr lang="zh-TW" altLang="en-US" dirty="0">
                <a:solidFill>
                  <a:srgbClr val="99FF99"/>
                </a:solidFill>
                <a:latin typeface="Times New Roman" pitchFamily="18" charset="0"/>
                <a:ea typeface="標楷體" pitchFamily="65" charset="-120"/>
                <a:cs typeface="Times New Roman" pitchFamily="18" charset="0"/>
              </a:rPr>
              <a:t>前我所珍愛</a:t>
            </a:r>
            <a:r>
              <a:rPr lang="en-US" altLang="zh-TW" dirty="0">
                <a:solidFill>
                  <a:srgbClr val="99FF99"/>
                </a:solidFill>
                <a:latin typeface="Times New Roman" pitchFamily="18" charset="0"/>
                <a:ea typeface="標楷體" pitchFamily="65" charset="-120"/>
                <a:cs typeface="Times New Roman" pitchFamily="18" charset="0"/>
              </a:rPr>
              <a:t>, </a:t>
            </a:r>
            <a:r>
              <a:rPr lang="zh-TW" altLang="en-US" dirty="0">
                <a:solidFill>
                  <a:srgbClr val="99FF99"/>
                </a:solidFill>
                <a:latin typeface="Times New Roman" pitchFamily="18" charset="0"/>
                <a:ea typeface="標楷體" pitchFamily="65" charset="-120"/>
                <a:cs typeface="Times New Roman" pitchFamily="18" charset="0"/>
              </a:rPr>
              <a:t>生命築其上</a:t>
            </a:r>
          </a:p>
          <a:p>
            <a:pPr marL="609600" indent="-609600" algn="ctr" eaLnBrk="1" hangingPunct="1">
              <a:buFontTx/>
              <a:buNone/>
            </a:pPr>
            <a:r>
              <a:rPr lang="zh-TW" altLang="en-US" dirty="0">
                <a:solidFill>
                  <a:srgbClr val="99FF99"/>
                </a:solidFill>
                <a:latin typeface="Times New Roman" pitchFamily="18" charset="0"/>
                <a:ea typeface="標楷體" pitchFamily="65" charset="-120"/>
                <a:cs typeface="Times New Roman" pitchFamily="18" charset="0"/>
              </a:rPr>
              <a:t>世界所尊崇</a:t>
            </a:r>
            <a:r>
              <a:rPr lang="en-US" altLang="zh-TW" dirty="0">
                <a:solidFill>
                  <a:srgbClr val="99FF99"/>
                </a:solidFill>
                <a:latin typeface="Times New Roman" pitchFamily="18" charset="0"/>
                <a:ea typeface="標楷體" pitchFamily="65" charset="-120"/>
                <a:cs typeface="Times New Roman" pitchFamily="18" charset="0"/>
              </a:rPr>
              <a:t>, </a:t>
            </a:r>
            <a:r>
              <a:rPr lang="zh-TW" altLang="en-US" dirty="0">
                <a:solidFill>
                  <a:srgbClr val="99FF99"/>
                </a:solidFill>
                <a:latin typeface="Times New Roman" pitchFamily="18" charset="0"/>
                <a:ea typeface="標楷體" pitchFamily="65" charset="-120"/>
                <a:cs typeface="Times New Roman" pitchFamily="18" charset="0"/>
              </a:rPr>
              <a:t>爭奪 擁有</a:t>
            </a:r>
          </a:p>
          <a:p>
            <a:pPr marL="609600" indent="-609600" algn="ctr" eaLnBrk="1" hangingPunct="1">
              <a:buFontTx/>
              <a:buNone/>
            </a:pPr>
            <a:r>
              <a:rPr lang="zh-TW" altLang="en-US" dirty="0">
                <a:solidFill>
                  <a:srgbClr val="99FF99"/>
                </a:solidFill>
                <a:latin typeface="Times New Roman" pitchFamily="18" charset="0"/>
                <a:ea typeface="標楷體" pitchFamily="65" charset="-120"/>
                <a:cs typeface="Times New Roman" pitchFamily="18" charset="0"/>
              </a:rPr>
              <a:t>前以為有益</a:t>
            </a:r>
            <a:r>
              <a:rPr lang="en-US" altLang="zh-TW" dirty="0">
                <a:solidFill>
                  <a:srgbClr val="99FF99"/>
                </a:solidFill>
                <a:latin typeface="Times New Roman" pitchFamily="18" charset="0"/>
                <a:ea typeface="標楷體" pitchFamily="65" charset="-120"/>
                <a:cs typeface="Times New Roman" pitchFamily="18" charset="0"/>
              </a:rPr>
              <a:t>, </a:t>
            </a:r>
            <a:r>
              <a:rPr lang="zh-TW" altLang="en-US" dirty="0">
                <a:solidFill>
                  <a:srgbClr val="99FF99"/>
                </a:solidFill>
                <a:latin typeface="Times New Roman" pitchFamily="18" charset="0"/>
                <a:ea typeface="標楷體" pitchFamily="65" charset="-120"/>
                <a:cs typeface="Times New Roman" pitchFamily="18" charset="0"/>
              </a:rPr>
              <a:t>今當作有損</a:t>
            </a:r>
            <a:endParaRPr lang="en-US" altLang="zh-TW" dirty="0">
              <a:solidFill>
                <a:srgbClr val="99FF99"/>
              </a:solidFill>
              <a:latin typeface="Times New Roman" pitchFamily="18" charset="0"/>
              <a:ea typeface="標楷體" pitchFamily="65" charset="-120"/>
              <a:cs typeface="Times New Roman" pitchFamily="18" charset="0"/>
            </a:endParaRPr>
          </a:p>
          <a:p>
            <a:pPr marL="609600" indent="-609600" algn="ctr" eaLnBrk="1" hangingPunct="1">
              <a:buFontTx/>
              <a:buNone/>
            </a:pPr>
            <a:r>
              <a:rPr lang="zh-TW" altLang="en-US" dirty="0">
                <a:solidFill>
                  <a:srgbClr val="99FF99"/>
                </a:solidFill>
                <a:latin typeface="Times New Roman" pitchFamily="18" charset="0"/>
                <a:ea typeface="標楷體" pitchFamily="65" charset="-120"/>
                <a:cs typeface="Times New Roman" pitchFamily="18" charset="0"/>
              </a:rPr>
              <a:t>比起 “認識你”</a:t>
            </a:r>
            <a:r>
              <a:rPr lang="en-US" altLang="zh-TW" dirty="0">
                <a:solidFill>
                  <a:srgbClr val="99FF99"/>
                </a:solidFill>
                <a:latin typeface="Times New Roman" pitchFamily="18" charset="0"/>
                <a:ea typeface="標楷體" pitchFamily="65" charset="-120"/>
                <a:cs typeface="Times New Roman" pitchFamily="18" charset="0"/>
              </a:rPr>
              <a:t>, </a:t>
            </a:r>
            <a:r>
              <a:rPr lang="zh-TW" altLang="en-US" dirty="0">
                <a:solidFill>
                  <a:srgbClr val="99FF99"/>
                </a:solidFill>
                <a:latin typeface="Times New Roman" pitchFamily="18" charset="0"/>
                <a:ea typeface="標楷體" pitchFamily="65" charset="-120"/>
                <a:cs typeface="Times New Roman" pitchFamily="18" charset="0"/>
              </a:rPr>
              <a:t>真如糞土</a:t>
            </a:r>
            <a:endParaRPr lang="en-US" altLang="zh-TW" dirty="0">
              <a:solidFill>
                <a:srgbClr val="99FF99"/>
              </a:solidFill>
              <a:latin typeface="Times New Roman" pitchFamily="18" charset="0"/>
              <a:ea typeface="標楷體" pitchFamily="65" charset="-120"/>
              <a:cs typeface="Times New Roman" pitchFamily="18" charset="0"/>
            </a:endParaRPr>
          </a:p>
          <a:p>
            <a:pPr marL="0" indent="0" algn="ctr">
              <a:buNone/>
            </a:pPr>
            <a:endParaRPr lang="en-US" sz="2800" dirty="0" smtClean="0">
              <a:solidFill>
                <a:srgbClr val="FFC000"/>
              </a:solidFill>
            </a:endParaRPr>
          </a:p>
        </p:txBody>
      </p:sp>
    </p:spTree>
    <p:extLst>
      <p:ext uri="{BB962C8B-B14F-4D97-AF65-F5344CB8AC3E}">
        <p14:creationId xmlns:p14="http://schemas.microsoft.com/office/powerpoint/2010/main" val="3844494001"/>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6553200"/>
            <a:ext cx="5486400" cy="304800"/>
          </a:xfrm>
        </p:spPr>
        <p:txBody>
          <a:bodyPr/>
          <a:lstStyle/>
          <a:p>
            <a:pPr algn="l" eaLnBrk="1"/>
            <a:r>
              <a:rPr lang="en-US" altLang="zh-CN" sz="1400" b="1" u="sng" dirty="0">
                <a:solidFill>
                  <a:schemeClr val="accent1"/>
                </a:solidFill>
                <a:latin typeface="Times New Roman" pitchFamily="18" charset="0"/>
                <a:ea typeface="SimSun" pitchFamily="2" charset="-122"/>
              </a:rPr>
              <a:t>Knowing You  </a:t>
            </a:r>
            <a:r>
              <a:rPr lang="zh-TW" altLang="en-US" sz="1400" b="1" u="sng" dirty="0">
                <a:solidFill>
                  <a:schemeClr val="accent1"/>
                </a:solidFill>
                <a:latin typeface="Times New Roman" pitchFamily="18" charset="0"/>
                <a:ea typeface="標楷體" pitchFamily="65" charset="-120"/>
              </a:rPr>
              <a:t>認識你</a:t>
            </a:r>
            <a:endParaRPr lang="en-US" sz="1400" b="1" dirty="0" smtClean="0">
              <a:solidFill>
                <a:srgbClr val="FFC000"/>
              </a:solidFill>
              <a:ea typeface="DFKai-SB" pitchFamily="65" charset="-120"/>
              <a:cs typeface="Times New Roman" pitchFamily="18" charset="0"/>
            </a:endParaRPr>
          </a:p>
        </p:txBody>
      </p:sp>
      <p:sp>
        <p:nvSpPr>
          <p:cNvPr id="2051" name="Rectangle 3"/>
          <p:cNvSpPr>
            <a:spLocks noGrp="1" noChangeArrowheads="1"/>
          </p:cNvSpPr>
          <p:nvPr>
            <p:ph type="body" idx="1"/>
          </p:nvPr>
        </p:nvSpPr>
        <p:spPr>
          <a:xfrm>
            <a:off x="457200" y="304800"/>
            <a:ext cx="8229600" cy="5932488"/>
          </a:xfrm>
        </p:spPr>
        <p:txBody>
          <a:bodyPr/>
          <a:lstStyle/>
          <a:p>
            <a:pPr marL="609600" indent="-609600" algn="ctr" eaLnBrk="1" hangingPunct="1">
              <a:lnSpc>
                <a:spcPct val="90000"/>
              </a:lnSpc>
              <a:buFontTx/>
              <a:buNone/>
            </a:pPr>
            <a:r>
              <a:rPr lang="en-US" altLang="zh-TW" dirty="0" smtClean="0">
                <a:solidFill>
                  <a:srgbClr val="99FF99"/>
                </a:solidFill>
                <a:latin typeface="Times New Roman" pitchFamily="18" charset="0"/>
                <a:ea typeface="標楷體" pitchFamily="65" charset="-120"/>
                <a:cs typeface="Times New Roman" pitchFamily="18" charset="0"/>
              </a:rPr>
              <a:t>Knowing </a:t>
            </a:r>
            <a:r>
              <a:rPr lang="en-US" altLang="zh-TW" dirty="0">
                <a:solidFill>
                  <a:srgbClr val="99FF99"/>
                </a:solidFill>
                <a:latin typeface="Times New Roman" pitchFamily="18" charset="0"/>
                <a:ea typeface="標楷體" pitchFamily="65" charset="-120"/>
                <a:cs typeface="Times New Roman" pitchFamily="18" charset="0"/>
              </a:rPr>
              <a:t>You Jesus, knowing You</a:t>
            </a:r>
          </a:p>
          <a:p>
            <a:pPr marL="609600" indent="-609600" algn="ctr" eaLnBrk="1" hangingPunct="1">
              <a:lnSpc>
                <a:spcPct val="90000"/>
              </a:lnSpc>
              <a:buFontTx/>
              <a:buNone/>
            </a:pPr>
            <a:r>
              <a:rPr lang="en-US" altLang="zh-TW" dirty="0">
                <a:solidFill>
                  <a:srgbClr val="99FF99"/>
                </a:solidFill>
                <a:latin typeface="Times New Roman" pitchFamily="18" charset="0"/>
                <a:ea typeface="標楷體" pitchFamily="65" charset="-120"/>
                <a:cs typeface="Times New Roman" pitchFamily="18" charset="0"/>
              </a:rPr>
              <a:t>There is no greater thing</a:t>
            </a:r>
          </a:p>
          <a:p>
            <a:pPr marL="609600" indent="-609600" algn="ctr" eaLnBrk="1" hangingPunct="1">
              <a:lnSpc>
                <a:spcPct val="90000"/>
              </a:lnSpc>
              <a:buFontTx/>
              <a:buNone/>
            </a:pPr>
            <a:r>
              <a:rPr lang="en-US" altLang="zh-TW" dirty="0">
                <a:solidFill>
                  <a:srgbClr val="99FF99"/>
                </a:solidFill>
                <a:latin typeface="Times New Roman" pitchFamily="18" charset="0"/>
                <a:ea typeface="標楷體" pitchFamily="65" charset="-120"/>
                <a:cs typeface="Times New Roman" pitchFamily="18" charset="0"/>
              </a:rPr>
              <a:t>You’re my all, You’re the best</a:t>
            </a:r>
          </a:p>
          <a:p>
            <a:pPr marL="609600" indent="-609600" algn="ctr" eaLnBrk="1" hangingPunct="1">
              <a:lnSpc>
                <a:spcPct val="90000"/>
              </a:lnSpc>
              <a:buFontTx/>
              <a:buNone/>
            </a:pPr>
            <a:r>
              <a:rPr lang="en-US" altLang="zh-TW" dirty="0">
                <a:solidFill>
                  <a:srgbClr val="99FF99"/>
                </a:solidFill>
                <a:latin typeface="Times New Roman" pitchFamily="18" charset="0"/>
                <a:ea typeface="標楷體" pitchFamily="65" charset="-120"/>
                <a:cs typeface="Times New Roman" pitchFamily="18" charset="0"/>
              </a:rPr>
              <a:t>You’re my joy, my righteousness</a:t>
            </a:r>
          </a:p>
          <a:p>
            <a:pPr marL="609600" indent="-609600" algn="ctr" eaLnBrk="1" hangingPunct="1">
              <a:lnSpc>
                <a:spcPct val="90000"/>
              </a:lnSpc>
              <a:buFontTx/>
              <a:buNone/>
            </a:pPr>
            <a:r>
              <a:rPr lang="en-US" altLang="zh-TW" dirty="0">
                <a:solidFill>
                  <a:srgbClr val="99FF99"/>
                </a:solidFill>
                <a:latin typeface="Times New Roman" pitchFamily="18" charset="0"/>
                <a:ea typeface="標楷體" pitchFamily="65" charset="-120"/>
                <a:cs typeface="Times New Roman" pitchFamily="18" charset="0"/>
              </a:rPr>
              <a:t>And I love you, Lord!</a:t>
            </a:r>
          </a:p>
          <a:p>
            <a:pPr marL="609600" indent="-609600" algn="ctr" eaLnBrk="1" hangingPunct="1">
              <a:lnSpc>
                <a:spcPct val="90000"/>
              </a:lnSpc>
              <a:buFontTx/>
              <a:buNone/>
            </a:pPr>
            <a:endParaRPr lang="en-US" altLang="zh-TW" sz="1800" dirty="0">
              <a:solidFill>
                <a:srgbClr val="99FF99"/>
              </a:solidFill>
              <a:latin typeface="Times New Roman" pitchFamily="18" charset="0"/>
              <a:ea typeface="標楷體" pitchFamily="65" charset="-120"/>
              <a:cs typeface="Times New Roman" pitchFamily="18" charset="0"/>
            </a:endParaRPr>
          </a:p>
          <a:p>
            <a:pPr marL="609600" indent="-609600" algn="ctr" eaLnBrk="1" hangingPunct="1">
              <a:lnSpc>
                <a:spcPct val="90000"/>
              </a:lnSpc>
              <a:buFontTx/>
              <a:buNone/>
            </a:pPr>
            <a:r>
              <a:rPr lang="zh-TW" altLang="en-US" dirty="0">
                <a:solidFill>
                  <a:srgbClr val="99FF99"/>
                </a:solidFill>
                <a:latin typeface="Times New Roman" pitchFamily="18" charset="0"/>
                <a:ea typeface="標楷體" pitchFamily="65" charset="-120"/>
                <a:cs typeface="Times New Roman" pitchFamily="18" charset="0"/>
              </a:rPr>
              <a:t>認識你</a:t>
            </a:r>
            <a:r>
              <a:rPr lang="en-US" altLang="zh-TW" dirty="0">
                <a:solidFill>
                  <a:srgbClr val="99FF99"/>
                </a:solidFill>
                <a:latin typeface="Times New Roman" pitchFamily="18" charset="0"/>
                <a:ea typeface="標楷體" pitchFamily="65" charset="-120"/>
                <a:cs typeface="Times New Roman" pitchFamily="18" charset="0"/>
              </a:rPr>
              <a:t>, </a:t>
            </a:r>
            <a:r>
              <a:rPr lang="zh-TW" altLang="en-US" dirty="0">
                <a:solidFill>
                  <a:srgbClr val="99FF99"/>
                </a:solidFill>
                <a:latin typeface="Times New Roman" pitchFamily="18" charset="0"/>
                <a:ea typeface="標楷體" pitchFamily="65" charset="-120"/>
                <a:cs typeface="Times New Roman" pitchFamily="18" charset="0"/>
              </a:rPr>
              <a:t>耶穌</a:t>
            </a:r>
            <a:r>
              <a:rPr lang="en-US" altLang="zh-TW" dirty="0">
                <a:solidFill>
                  <a:srgbClr val="99FF99"/>
                </a:solidFill>
                <a:latin typeface="Times New Roman" pitchFamily="18" charset="0"/>
                <a:ea typeface="標楷體" pitchFamily="65" charset="-120"/>
                <a:cs typeface="Times New Roman" pitchFamily="18" charset="0"/>
              </a:rPr>
              <a:t>, </a:t>
            </a:r>
            <a:r>
              <a:rPr lang="zh-TW" altLang="en-US" dirty="0">
                <a:solidFill>
                  <a:srgbClr val="99FF99"/>
                </a:solidFill>
                <a:latin typeface="Times New Roman" pitchFamily="18" charset="0"/>
                <a:ea typeface="標楷體" pitchFamily="65" charset="-120"/>
                <a:cs typeface="Times New Roman" pitchFamily="18" charset="0"/>
              </a:rPr>
              <a:t>認識你</a:t>
            </a:r>
          </a:p>
          <a:p>
            <a:pPr marL="609600" indent="-609600" algn="ctr" eaLnBrk="1" hangingPunct="1">
              <a:lnSpc>
                <a:spcPct val="90000"/>
              </a:lnSpc>
              <a:buFontTx/>
              <a:buNone/>
            </a:pPr>
            <a:r>
              <a:rPr lang="zh-TW" altLang="en-US" dirty="0">
                <a:solidFill>
                  <a:srgbClr val="99FF99"/>
                </a:solidFill>
                <a:latin typeface="Times New Roman" pitchFamily="18" charset="0"/>
                <a:ea typeface="標楷體" pitchFamily="65" charset="-120"/>
                <a:cs typeface="Times New Roman" pitchFamily="18" charset="0"/>
              </a:rPr>
              <a:t>無何 能與 相 比</a:t>
            </a:r>
          </a:p>
          <a:p>
            <a:pPr marL="609600" indent="-609600" algn="ctr" eaLnBrk="1" hangingPunct="1">
              <a:lnSpc>
                <a:spcPct val="90000"/>
              </a:lnSpc>
              <a:buFontTx/>
              <a:buNone/>
            </a:pPr>
            <a:r>
              <a:rPr lang="zh-TW" altLang="en-US" dirty="0">
                <a:solidFill>
                  <a:srgbClr val="99FF99"/>
                </a:solidFill>
                <a:latin typeface="Times New Roman" pitchFamily="18" charset="0"/>
                <a:ea typeface="標楷體" pitchFamily="65" charset="-120"/>
                <a:cs typeface="Times New Roman" pitchFamily="18" charset="0"/>
              </a:rPr>
              <a:t>是一切</a:t>
            </a:r>
            <a:r>
              <a:rPr lang="en-US" altLang="zh-TW" dirty="0">
                <a:solidFill>
                  <a:srgbClr val="99FF99"/>
                </a:solidFill>
                <a:latin typeface="Times New Roman" pitchFamily="18" charset="0"/>
                <a:ea typeface="標楷體" pitchFamily="65" charset="-120"/>
                <a:cs typeface="Times New Roman" pitchFamily="18" charset="0"/>
              </a:rPr>
              <a:t>, </a:t>
            </a:r>
            <a:r>
              <a:rPr lang="zh-TW" altLang="en-US" dirty="0">
                <a:solidFill>
                  <a:srgbClr val="99FF99"/>
                </a:solidFill>
                <a:latin typeface="Times New Roman" pitchFamily="18" charset="0"/>
                <a:ea typeface="標楷體" pitchFamily="65" charset="-120"/>
                <a:cs typeface="Times New Roman" pitchFamily="18" charset="0"/>
              </a:rPr>
              <a:t>是至好</a:t>
            </a:r>
          </a:p>
          <a:p>
            <a:pPr marL="609600" indent="-609600" algn="ctr" eaLnBrk="1" hangingPunct="1">
              <a:lnSpc>
                <a:spcPct val="90000"/>
              </a:lnSpc>
              <a:buFontTx/>
              <a:buNone/>
            </a:pPr>
            <a:r>
              <a:rPr lang="zh-TW" altLang="en-US" dirty="0">
                <a:solidFill>
                  <a:srgbClr val="99FF99"/>
                </a:solidFill>
                <a:latin typeface="Times New Roman" pitchFamily="18" charset="0"/>
                <a:ea typeface="標楷體" pitchFamily="65" charset="-120"/>
                <a:cs typeface="Times New Roman" pitchFamily="18" charset="0"/>
              </a:rPr>
              <a:t>你是我喜樂</a:t>
            </a:r>
            <a:r>
              <a:rPr lang="en-US" altLang="zh-TW" dirty="0">
                <a:solidFill>
                  <a:srgbClr val="99FF99"/>
                </a:solidFill>
                <a:latin typeface="Times New Roman" pitchFamily="18" charset="0"/>
                <a:ea typeface="標楷體" pitchFamily="65" charset="-120"/>
                <a:cs typeface="Times New Roman" pitchFamily="18" charset="0"/>
              </a:rPr>
              <a:t>, </a:t>
            </a:r>
            <a:r>
              <a:rPr lang="zh-TW" altLang="en-US" dirty="0">
                <a:solidFill>
                  <a:srgbClr val="99FF99"/>
                </a:solidFill>
                <a:latin typeface="Times New Roman" pitchFamily="18" charset="0"/>
                <a:ea typeface="標楷體" pitchFamily="65" charset="-120"/>
                <a:cs typeface="Times New Roman" pitchFamily="18" charset="0"/>
              </a:rPr>
              <a:t>公義</a:t>
            </a:r>
          </a:p>
          <a:p>
            <a:pPr marL="609600" indent="-609600" algn="ctr" eaLnBrk="1" hangingPunct="1">
              <a:lnSpc>
                <a:spcPct val="90000"/>
              </a:lnSpc>
              <a:buFontTx/>
              <a:buNone/>
            </a:pPr>
            <a:r>
              <a:rPr lang="zh-TW" altLang="en-US" dirty="0">
                <a:solidFill>
                  <a:srgbClr val="99FF99"/>
                </a:solidFill>
                <a:latin typeface="Times New Roman" pitchFamily="18" charset="0"/>
                <a:ea typeface="標楷體" pitchFamily="65" charset="-120"/>
                <a:cs typeface="Times New Roman" pitchFamily="18" charset="0"/>
              </a:rPr>
              <a:t>哦</a:t>
            </a:r>
            <a:r>
              <a:rPr lang="en-US" altLang="zh-TW" dirty="0">
                <a:solidFill>
                  <a:srgbClr val="99FF99"/>
                </a:solidFill>
                <a:latin typeface="Times New Roman" pitchFamily="18" charset="0"/>
                <a:ea typeface="標楷體" pitchFamily="65" charset="-120"/>
                <a:cs typeface="Times New Roman" pitchFamily="18" charset="0"/>
              </a:rPr>
              <a:t>, </a:t>
            </a:r>
            <a:r>
              <a:rPr lang="zh-TW" altLang="en-US" dirty="0">
                <a:solidFill>
                  <a:srgbClr val="99FF99"/>
                </a:solidFill>
                <a:latin typeface="Times New Roman" pitchFamily="18" charset="0"/>
                <a:ea typeface="標楷體" pitchFamily="65" charset="-120"/>
                <a:cs typeface="Times New Roman" pitchFamily="18" charset="0"/>
              </a:rPr>
              <a:t>主</a:t>
            </a:r>
            <a:r>
              <a:rPr lang="en-US" altLang="zh-TW" dirty="0">
                <a:solidFill>
                  <a:srgbClr val="99FF99"/>
                </a:solidFill>
                <a:latin typeface="Times New Roman" pitchFamily="18" charset="0"/>
                <a:ea typeface="標楷體" pitchFamily="65" charset="-120"/>
                <a:cs typeface="Times New Roman" pitchFamily="18" charset="0"/>
              </a:rPr>
              <a:t>! </a:t>
            </a:r>
            <a:r>
              <a:rPr lang="zh-TW" altLang="en-US" dirty="0">
                <a:solidFill>
                  <a:srgbClr val="99FF99"/>
                </a:solidFill>
                <a:latin typeface="Times New Roman" pitchFamily="18" charset="0"/>
                <a:ea typeface="標楷體" pitchFamily="65" charset="-120"/>
                <a:cs typeface="Times New Roman" pitchFamily="18" charset="0"/>
              </a:rPr>
              <a:t>我愛你</a:t>
            </a:r>
            <a:r>
              <a:rPr lang="en-US" altLang="zh-TW" dirty="0">
                <a:solidFill>
                  <a:srgbClr val="99FF99"/>
                </a:solidFill>
                <a:latin typeface="Times New Roman" pitchFamily="18" charset="0"/>
                <a:ea typeface="標楷體" pitchFamily="65" charset="-120"/>
                <a:cs typeface="Times New Roman" pitchFamily="18" charset="0"/>
              </a:rPr>
              <a:t>!</a:t>
            </a:r>
          </a:p>
          <a:p>
            <a:pPr marL="0" indent="0" algn="ctr" eaLnBrk="1" hangingPunct="1">
              <a:lnSpc>
                <a:spcPct val="90000"/>
              </a:lnSpc>
              <a:buNone/>
              <a:defRPr/>
            </a:pPr>
            <a:endParaRPr lang="en-US" altLang="zh-TW" sz="2800" b="1" dirty="0">
              <a:solidFill>
                <a:srgbClr val="FFC000"/>
              </a:solidFill>
              <a:latin typeface="+mn-ea"/>
            </a:endParaRPr>
          </a:p>
          <a:p>
            <a:pPr marL="0" indent="0" algn="ctr">
              <a:buNone/>
            </a:pPr>
            <a:endParaRPr lang="en-US" sz="2800" dirty="0" smtClean="0">
              <a:solidFill>
                <a:srgbClr val="FFC000"/>
              </a:solidFill>
            </a:endParaRPr>
          </a:p>
        </p:txBody>
      </p:sp>
    </p:spTree>
    <p:extLst>
      <p:ext uri="{BB962C8B-B14F-4D97-AF65-F5344CB8AC3E}">
        <p14:creationId xmlns:p14="http://schemas.microsoft.com/office/powerpoint/2010/main" val="3376139272"/>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6553200"/>
            <a:ext cx="5486400" cy="304800"/>
          </a:xfrm>
        </p:spPr>
        <p:txBody>
          <a:bodyPr/>
          <a:lstStyle/>
          <a:p>
            <a:pPr algn="l" eaLnBrk="1"/>
            <a:r>
              <a:rPr lang="en-US" altLang="zh-CN" sz="1400" b="1" u="sng" dirty="0">
                <a:solidFill>
                  <a:schemeClr val="accent1"/>
                </a:solidFill>
                <a:latin typeface="Times New Roman" pitchFamily="18" charset="0"/>
                <a:ea typeface="SimSun" pitchFamily="2" charset="-122"/>
              </a:rPr>
              <a:t>Knowing You  </a:t>
            </a:r>
            <a:r>
              <a:rPr lang="zh-TW" altLang="en-US" sz="1400" b="1" u="sng" dirty="0">
                <a:solidFill>
                  <a:schemeClr val="accent1"/>
                </a:solidFill>
                <a:latin typeface="Times New Roman" pitchFamily="18" charset="0"/>
                <a:ea typeface="標楷體" pitchFamily="65" charset="-120"/>
              </a:rPr>
              <a:t>認識你</a:t>
            </a:r>
            <a:endParaRPr lang="en-US" sz="1400" b="1" dirty="0" smtClean="0">
              <a:solidFill>
                <a:srgbClr val="FFC000"/>
              </a:solidFill>
              <a:ea typeface="DFKai-SB" pitchFamily="65" charset="-120"/>
              <a:cs typeface="Times New Roman" pitchFamily="18" charset="0"/>
            </a:endParaRPr>
          </a:p>
        </p:txBody>
      </p:sp>
      <p:sp>
        <p:nvSpPr>
          <p:cNvPr id="2051" name="Rectangle 3"/>
          <p:cNvSpPr>
            <a:spLocks noGrp="1" noChangeArrowheads="1"/>
          </p:cNvSpPr>
          <p:nvPr>
            <p:ph type="body" idx="1"/>
          </p:nvPr>
        </p:nvSpPr>
        <p:spPr>
          <a:xfrm>
            <a:off x="457200" y="304800"/>
            <a:ext cx="8229600" cy="5932488"/>
          </a:xfrm>
        </p:spPr>
        <p:txBody>
          <a:bodyPr/>
          <a:lstStyle/>
          <a:p>
            <a:pPr marL="609600" indent="-609600" algn="ctr" eaLnBrk="1" hangingPunct="1">
              <a:lnSpc>
                <a:spcPct val="90000"/>
              </a:lnSpc>
              <a:buFontTx/>
              <a:buNone/>
            </a:pPr>
            <a:r>
              <a:rPr lang="en-US" altLang="zh-TW" dirty="0">
                <a:solidFill>
                  <a:srgbClr val="99FF99"/>
                </a:solidFill>
                <a:latin typeface="Times New Roman" pitchFamily="18" charset="0"/>
                <a:ea typeface="標楷體" pitchFamily="65" charset="-120"/>
                <a:cs typeface="Times New Roman" pitchFamily="18" charset="0"/>
              </a:rPr>
              <a:t>Now my heart’s desire is to know You more </a:t>
            </a:r>
          </a:p>
          <a:p>
            <a:pPr marL="609600" indent="-609600" algn="ctr" eaLnBrk="1" hangingPunct="1">
              <a:buFontTx/>
              <a:buNone/>
            </a:pPr>
            <a:r>
              <a:rPr lang="en-US" altLang="zh-TW" dirty="0">
                <a:solidFill>
                  <a:srgbClr val="99FF99"/>
                </a:solidFill>
                <a:latin typeface="Times New Roman" pitchFamily="18" charset="0"/>
                <a:ea typeface="標楷體" pitchFamily="65" charset="-120"/>
                <a:cs typeface="Times New Roman" pitchFamily="18" charset="0"/>
              </a:rPr>
              <a:t>To be found in You and known as Yours</a:t>
            </a:r>
          </a:p>
          <a:p>
            <a:pPr marL="609600" indent="-609600" algn="ctr" eaLnBrk="1" hangingPunct="1">
              <a:buFontTx/>
              <a:buNone/>
            </a:pPr>
            <a:r>
              <a:rPr lang="en-US" altLang="zh-TW" dirty="0">
                <a:solidFill>
                  <a:srgbClr val="99FF99"/>
                </a:solidFill>
                <a:latin typeface="Times New Roman" pitchFamily="18" charset="0"/>
                <a:ea typeface="標楷體" pitchFamily="65" charset="-120"/>
                <a:cs typeface="Times New Roman" pitchFamily="18" charset="0"/>
              </a:rPr>
              <a:t>To possess by faith what I could not earn</a:t>
            </a:r>
          </a:p>
          <a:p>
            <a:pPr marL="609600" indent="-609600" algn="ctr" eaLnBrk="1" hangingPunct="1">
              <a:buFontTx/>
              <a:buNone/>
            </a:pPr>
            <a:r>
              <a:rPr lang="en-US" altLang="zh-TW" dirty="0">
                <a:solidFill>
                  <a:srgbClr val="99FF99"/>
                </a:solidFill>
                <a:latin typeface="Times New Roman" pitchFamily="18" charset="0"/>
                <a:ea typeface="標楷體" pitchFamily="65" charset="-120"/>
                <a:cs typeface="Times New Roman" pitchFamily="18" charset="0"/>
              </a:rPr>
              <a:t>All surpassing gift of righteousness</a:t>
            </a:r>
          </a:p>
          <a:p>
            <a:pPr marL="609600" indent="-609600" algn="ctr" eaLnBrk="1" hangingPunct="1">
              <a:buFontTx/>
              <a:buNone/>
            </a:pPr>
            <a:endParaRPr lang="en-US" altLang="zh-TW" dirty="0">
              <a:solidFill>
                <a:srgbClr val="99FF99"/>
              </a:solidFill>
              <a:latin typeface="Times New Roman" pitchFamily="18" charset="0"/>
              <a:ea typeface="標楷體" pitchFamily="65" charset="-120"/>
              <a:cs typeface="Times New Roman" pitchFamily="18" charset="0"/>
            </a:endParaRPr>
          </a:p>
          <a:p>
            <a:pPr marL="609600" indent="-609600" algn="ctr" eaLnBrk="1" hangingPunct="1">
              <a:buFontTx/>
              <a:buNone/>
            </a:pPr>
            <a:r>
              <a:rPr lang="zh-TW" altLang="en-US" dirty="0">
                <a:solidFill>
                  <a:srgbClr val="99FF99"/>
                </a:solidFill>
                <a:latin typeface="Times New Roman" pitchFamily="18" charset="0"/>
                <a:ea typeface="標楷體" pitchFamily="65" charset="-120"/>
                <a:cs typeface="Times New Roman" pitchFamily="18" charset="0"/>
              </a:rPr>
              <a:t>我心所渴慕</a:t>
            </a:r>
            <a:r>
              <a:rPr lang="en-US" altLang="zh-TW" dirty="0">
                <a:solidFill>
                  <a:srgbClr val="99FF99"/>
                </a:solidFill>
                <a:latin typeface="Times New Roman" pitchFamily="18" charset="0"/>
                <a:ea typeface="標楷體" pitchFamily="65" charset="-120"/>
                <a:cs typeface="Times New Roman" pitchFamily="18" charset="0"/>
              </a:rPr>
              <a:t>, </a:t>
            </a:r>
            <a:r>
              <a:rPr lang="zh-TW" altLang="en-US" dirty="0">
                <a:solidFill>
                  <a:srgbClr val="99FF99"/>
                </a:solidFill>
                <a:latin typeface="Times New Roman" pitchFamily="18" charset="0"/>
                <a:ea typeface="標楷體" pitchFamily="65" charset="-120"/>
                <a:cs typeface="Times New Roman" pitchFamily="18" charset="0"/>
              </a:rPr>
              <a:t>是更認識你</a:t>
            </a:r>
          </a:p>
          <a:p>
            <a:pPr marL="609600" indent="-609600" algn="ctr" eaLnBrk="1" hangingPunct="1">
              <a:buFontTx/>
              <a:buNone/>
            </a:pPr>
            <a:r>
              <a:rPr lang="zh-TW" altLang="en-US" dirty="0">
                <a:solidFill>
                  <a:srgbClr val="99FF99"/>
                </a:solidFill>
                <a:latin typeface="Times New Roman" pitchFamily="18" charset="0"/>
                <a:ea typeface="標楷體" pitchFamily="65" charset="-120"/>
                <a:cs typeface="Times New Roman" pitchFamily="18" charset="0"/>
              </a:rPr>
              <a:t>得在你裡面</a:t>
            </a:r>
            <a:r>
              <a:rPr lang="en-US" altLang="zh-TW" dirty="0">
                <a:solidFill>
                  <a:srgbClr val="99FF99"/>
                </a:solidFill>
                <a:latin typeface="Times New Roman" pitchFamily="18" charset="0"/>
                <a:ea typeface="標楷體" pitchFamily="65" charset="-120"/>
                <a:cs typeface="Times New Roman" pitchFamily="18" charset="0"/>
              </a:rPr>
              <a:t>, </a:t>
            </a:r>
            <a:r>
              <a:rPr lang="zh-TW" altLang="en-US" dirty="0">
                <a:solidFill>
                  <a:srgbClr val="99FF99"/>
                </a:solidFill>
                <a:latin typeface="Times New Roman" pitchFamily="18" charset="0"/>
                <a:ea typeface="標楷體" pitchFamily="65" charset="-120"/>
                <a:cs typeface="Times New Roman" pitchFamily="18" charset="0"/>
              </a:rPr>
              <a:t>又屬 於你</a:t>
            </a:r>
          </a:p>
          <a:p>
            <a:pPr marL="609600" indent="-609600" algn="ctr" eaLnBrk="1" hangingPunct="1">
              <a:buFontTx/>
              <a:buNone/>
            </a:pPr>
            <a:r>
              <a:rPr lang="zh-TW" altLang="en-US" dirty="0">
                <a:solidFill>
                  <a:srgbClr val="99FF99"/>
                </a:solidFill>
                <a:latin typeface="Times New Roman" pitchFamily="18" charset="0"/>
                <a:ea typeface="標楷體" pitchFamily="65" charset="-120"/>
                <a:cs typeface="Times New Roman" pitchFamily="18" charset="0"/>
              </a:rPr>
              <a:t>因信而擁有</a:t>
            </a:r>
            <a:r>
              <a:rPr lang="en-US" altLang="zh-TW" dirty="0">
                <a:solidFill>
                  <a:srgbClr val="99FF99"/>
                </a:solidFill>
                <a:latin typeface="Times New Roman" pitchFamily="18" charset="0"/>
                <a:ea typeface="標楷體" pitchFamily="65" charset="-120"/>
                <a:cs typeface="Times New Roman" pitchFamily="18" charset="0"/>
              </a:rPr>
              <a:t>, </a:t>
            </a:r>
            <a:r>
              <a:rPr lang="zh-TW" altLang="en-US" dirty="0">
                <a:solidFill>
                  <a:srgbClr val="99FF99"/>
                </a:solidFill>
                <a:latin typeface="Times New Roman" pitchFamily="18" charset="0"/>
                <a:ea typeface="標楷體" pitchFamily="65" charset="-120"/>
                <a:cs typeface="Times New Roman" pitchFamily="18" charset="0"/>
              </a:rPr>
              <a:t>我所不配得</a:t>
            </a:r>
          </a:p>
          <a:p>
            <a:pPr marL="609600" indent="-609600" algn="ctr" eaLnBrk="1" hangingPunct="1">
              <a:buFontTx/>
              <a:buNone/>
            </a:pPr>
            <a:r>
              <a:rPr lang="zh-TW" altLang="en-US" dirty="0">
                <a:solidFill>
                  <a:srgbClr val="99FF99"/>
                </a:solidFill>
                <a:latin typeface="Times New Roman" pitchFamily="18" charset="0"/>
                <a:ea typeface="標楷體" pitchFamily="65" charset="-120"/>
                <a:cs typeface="Times New Roman" pitchFamily="18" charset="0"/>
              </a:rPr>
              <a:t>這無價至寶 的神 的義</a:t>
            </a:r>
            <a:endParaRPr lang="en-US" altLang="zh-TW" dirty="0">
              <a:solidFill>
                <a:srgbClr val="99FF99"/>
              </a:solidFill>
              <a:latin typeface="Times New Roman" pitchFamily="18" charset="0"/>
              <a:ea typeface="標楷體" pitchFamily="65" charset="-120"/>
              <a:cs typeface="Times New Roman" pitchFamily="18" charset="0"/>
            </a:endParaRPr>
          </a:p>
          <a:p>
            <a:pPr marL="0" indent="0" algn="ctr" eaLnBrk="1" hangingPunct="1">
              <a:lnSpc>
                <a:spcPct val="90000"/>
              </a:lnSpc>
              <a:buNone/>
              <a:defRPr/>
            </a:pPr>
            <a:endParaRPr lang="en-US" altLang="zh-TW" sz="2800" b="1" dirty="0">
              <a:solidFill>
                <a:srgbClr val="FFC000"/>
              </a:solidFill>
              <a:latin typeface="+mn-ea"/>
            </a:endParaRPr>
          </a:p>
          <a:p>
            <a:pPr marL="0" indent="0" algn="ctr">
              <a:buNone/>
            </a:pPr>
            <a:endParaRPr lang="en-US" sz="2800" dirty="0" smtClean="0">
              <a:solidFill>
                <a:srgbClr val="FFC000"/>
              </a:solidFill>
            </a:endParaRPr>
          </a:p>
        </p:txBody>
      </p:sp>
    </p:spTree>
    <p:extLst>
      <p:ext uri="{BB962C8B-B14F-4D97-AF65-F5344CB8AC3E}">
        <p14:creationId xmlns:p14="http://schemas.microsoft.com/office/powerpoint/2010/main" val="2059390562"/>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6553200"/>
            <a:ext cx="5486400" cy="304800"/>
          </a:xfrm>
        </p:spPr>
        <p:txBody>
          <a:bodyPr/>
          <a:lstStyle/>
          <a:p>
            <a:pPr algn="l" eaLnBrk="1"/>
            <a:r>
              <a:rPr lang="en-US" altLang="zh-CN" sz="1400" b="1" u="sng" dirty="0">
                <a:solidFill>
                  <a:schemeClr val="accent1"/>
                </a:solidFill>
                <a:latin typeface="Times New Roman" pitchFamily="18" charset="0"/>
                <a:ea typeface="SimSun" pitchFamily="2" charset="-122"/>
              </a:rPr>
              <a:t>Knowing You  </a:t>
            </a:r>
            <a:r>
              <a:rPr lang="zh-TW" altLang="en-US" sz="1400" b="1" u="sng" dirty="0">
                <a:solidFill>
                  <a:schemeClr val="accent1"/>
                </a:solidFill>
                <a:latin typeface="Times New Roman" pitchFamily="18" charset="0"/>
                <a:ea typeface="標楷體" pitchFamily="65" charset="-120"/>
              </a:rPr>
              <a:t>認識你</a:t>
            </a:r>
            <a:endParaRPr lang="en-US" sz="1400" b="1" dirty="0" smtClean="0">
              <a:solidFill>
                <a:srgbClr val="FFC000"/>
              </a:solidFill>
              <a:ea typeface="DFKai-SB" pitchFamily="65" charset="-120"/>
              <a:cs typeface="Times New Roman" pitchFamily="18" charset="0"/>
            </a:endParaRPr>
          </a:p>
        </p:txBody>
      </p:sp>
      <p:sp>
        <p:nvSpPr>
          <p:cNvPr id="2051" name="Rectangle 3"/>
          <p:cNvSpPr>
            <a:spLocks noGrp="1" noChangeArrowheads="1"/>
          </p:cNvSpPr>
          <p:nvPr>
            <p:ph type="body" idx="1"/>
          </p:nvPr>
        </p:nvSpPr>
        <p:spPr>
          <a:xfrm>
            <a:off x="457200" y="304800"/>
            <a:ext cx="8229600" cy="5932488"/>
          </a:xfrm>
        </p:spPr>
        <p:txBody>
          <a:bodyPr/>
          <a:lstStyle/>
          <a:p>
            <a:pPr marL="609600" indent="-609600" algn="ctr" eaLnBrk="1" hangingPunct="1">
              <a:lnSpc>
                <a:spcPct val="90000"/>
              </a:lnSpc>
              <a:buFontTx/>
              <a:buNone/>
            </a:pPr>
            <a:r>
              <a:rPr lang="en-US" altLang="zh-TW" dirty="0" smtClean="0">
                <a:solidFill>
                  <a:srgbClr val="99FF99"/>
                </a:solidFill>
                <a:latin typeface="Times New Roman" pitchFamily="18" charset="0"/>
                <a:ea typeface="標楷體" pitchFamily="65" charset="-120"/>
                <a:cs typeface="Times New Roman" pitchFamily="18" charset="0"/>
              </a:rPr>
              <a:t>Knowing </a:t>
            </a:r>
            <a:r>
              <a:rPr lang="en-US" altLang="zh-TW" dirty="0">
                <a:solidFill>
                  <a:srgbClr val="99FF99"/>
                </a:solidFill>
                <a:latin typeface="Times New Roman" pitchFamily="18" charset="0"/>
                <a:ea typeface="標楷體" pitchFamily="65" charset="-120"/>
                <a:cs typeface="Times New Roman" pitchFamily="18" charset="0"/>
              </a:rPr>
              <a:t>You Jesus, knowing You</a:t>
            </a:r>
          </a:p>
          <a:p>
            <a:pPr marL="609600" indent="-609600" algn="ctr" eaLnBrk="1" hangingPunct="1">
              <a:lnSpc>
                <a:spcPct val="90000"/>
              </a:lnSpc>
              <a:buFontTx/>
              <a:buNone/>
            </a:pPr>
            <a:r>
              <a:rPr lang="en-US" altLang="zh-TW" dirty="0">
                <a:solidFill>
                  <a:srgbClr val="99FF99"/>
                </a:solidFill>
                <a:latin typeface="Times New Roman" pitchFamily="18" charset="0"/>
                <a:ea typeface="標楷體" pitchFamily="65" charset="-120"/>
                <a:cs typeface="Times New Roman" pitchFamily="18" charset="0"/>
              </a:rPr>
              <a:t>There is no greater thing</a:t>
            </a:r>
          </a:p>
          <a:p>
            <a:pPr marL="609600" indent="-609600" algn="ctr" eaLnBrk="1" hangingPunct="1">
              <a:lnSpc>
                <a:spcPct val="90000"/>
              </a:lnSpc>
              <a:buFontTx/>
              <a:buNone/>
            </a:pPr>
            <a:r>
              <a:rPr lang="en-US" altLang="zh-TW" dirty="0">
                <a:solidFill>
                  <a:srgbClr val="99FF99"/>
                </a:solidFill>
                <a:latin typeface="Times New Roman" pitchFamily="18" charset="0"/>
                <a:ea typeface="標楷體" pitchFamily="65" charset="-120"/>
                <a:cs typeface="Times New Roman" pitchFamily="18" charset="0"/>
              </a:rPr>
              <a:t>You’re my all, You’re the best</a:t>
            </a:r>
          </a:p>
          <a:p>
            <a:pPr marL="609600" indent="-609600" algn="ctr" eaLnBrk="1" hangingPunct="1">
              <a:lnSpc>
                <a:spcPct val="90000"/>
              </a:lnSpc>
              <a:buFontTx/>
              <a:buNone/>
            </a:pPr>
            <a:r>
              <a:rPr lang="en-US" altLang="zh-TW" dirty="0">
                <a:solidFill>
                  <a:srgbClr val="99FF99"/>
                </a:solidFill>
                <a:latin typeface="Times New Roman" pitchFamily="18" charset="0"/>
                <a:ea typeface="標楷體" pitchFamily="65" charset="-120"/>
                <a:cs typeface="Times New Roman" pitchFamily="18" charset="0"/>
              </a:rPr>
              <a:t>You’re my joy, my righteousness</a:t>
            </a:r>
          </a:p>
          <a:p>
            <a:pPr marL="609600" indent="-609600" algn="ctr" eaLnBrk="1" hangingPunct="1">
              <a:lnSpc>
                <a:spcPct val="90000"/>
              </a:lnSpc>
              <a:buFontTx/>
              <a:buNone/>
            </a:pPr>
            <a:r>
              <a:rPr lang="en-US" altLang="zh-TW" dirty="0">
                <a:solidFill>
                  <a:srgbClr val="99FF99"/>
                </a:solidFill>
                <a:latin typeface="Times New Roman" pitchFamily="18" charset="0"/>
                <a:ea typeface="標楷體" pitchFamily="65" charset="-120"/>
                <a:cs typeface="Times New Roman" pitchFamily="18" charset="0"/>
              </a:rPr>
              <a:t>And I love you, Lord!</a:t>
            </a:r>
          </a:p>
          <a:p>
            <a:pPr marL="609600" indent="-609600" algn="ctr" eaLnBrk="1" hangingPunct="1">
              <a:lnSpc>
                <a:spcPct val="90000"/>
              </a:lnSpc>
              <a:buFontTx/>
              <a:buNone/>
            </a:pPr>
            <a:endParaRPr lang="en-US" altLang="zh-TW" sz="1800" dirty="0">
              <a:solidFill>
                <a:srgbClr val="99FF99"/>
              </a:solidFill>
              <a:latin typeface="Times New Roman" pitchFamily="18" charset="0"/>
              <a:ea typeface="標楷體" pitchFamily="65" charset="-120"/>
              <a:cs typeface="Times New Roman" pitchFamily="18" charset="0"/>
            </a:endParaRPr>
          </a:p>
          <a:p>
            <a:pPr marL="609600" indent="-609600" algn="ctr" eaLnBrk="1" hangingPunct="1">
              <a:lnSpc>
                <a:spcPct val="90000"/>
              </a:lnSpc>
              <a:buFontTx/>
              <a:buNone/>
            </a:pPr>
            <a:r>
              <a:rPr lang="zh-TW" altLang="en-US" dirty="0">
                <a:solidFill>
                  <a:srgbClr val="99FF99"/>
                </a:solidFill>
                <a:latin typeface="Times New Roman" pitchFamily="18" charset="0"/>
                <a:ea typeface="標楷體" pitchFamily="65" charset="-120"/>
                <a:cs typeface="Times New Roman" pitchFamily="18" charset="0"/>
              </a:rPr>
              <a:t>認識你</a:t>
            </a:r>
            <a:r>
              <a:rPr lang="en-US" altLang="zh-TW" dirty="0">
                <a:solidFill>
                  <a:srgbClr val="99FF99"/>
                </a:solidFill>
                <a:latin typeface="Times New Roman" pitchFamily="18" charset="0"/>
                <a:ea typeface="標楷體" pitchFamily="65" charset="-120"/>
                <a:cs typeface="Times New Roman" pitchFamily="18" charset="0"/>
              </a:rPr>
              <a:t>, </a:t>
            </a:r>
            <a:r>
              <a:rPr lang="zh-TW" altLang="en-US" dirty="0">
                <a:solidFill>
                  <a:srgbClr val="99FF99"/>
                </a:solidFill>
                <a:latin typeface="Times New Roman" pitchFamily="18" charset="0"/>
                <a:ea typeface="標楷體" pitchFamily="65" charset="-120"/>
                <a:cs typeface="Times New Roman" pitchFamily="18" charset="0"/>
              </a:rPr>
              <a:t>耶穌</a:t>
            </a:r>
            <a:r>
              <a:rPr lang="en-US" altLang="zh-TW" dirty="0">
                <a:solidFill>
                  <a:srgbClr val="99FF99"/>
                </a:solidFill>
                <a:latin typeface="Times New Roman" pitchFamily="18" charset="0"/>
                <a:ea typeface="標楷體" pitchFamily="65" charset="-120"/>
                <a:cs typeface="Times New Roman" pitchFamily="18" charset="0"/>
              </a:rPr>
              <a:t>, </a:t>
            </a:r>
            <a:r>
              <a:rPr lang="zh-TW" altLang="en-US" dirty="0">
                <a:solidFill>
                  <a:srgbClr val="99FF99"/>
                </a:solidFill>
                <a:latin typeface="Times New Roman" pitchFamily="18" charset="0"/>
                <a:ea typeface="標楷體" pitchFamily="65" charset="-120"/>
                <a:cs typeface="Times New Roman" pitchFamily="18" charset="0"/>
              </a:rPr>
              <a:t>認識你</a:t>
            </a:r>
          </a:p>
          <a:p>
            <a:pPr marL="609600" indent="-609600" algn="ctr" eaLnBrk="1" hangingPunct="1">
              <a:lnSpc>
                <a:spcPct val="90000"/>
              </a:lnSpc>
              <a:buFontTx/>
              <a:buNone/>
            </a:pPr>
            <a:r>
              <a:rPr lang="zh-TW" altLang="en-US" dirty="0">
                <a:solidFill>
                  <a:srgbClr val="99FF99"/>
                </a:solidFill>
                <a:latin typeface="Times New Roman" pitchFamily="18" charset="0"/>
                <a:ea typeface="標楷體" pitchFamily="65" charset="-120"/>
                <a:cs typeface="Times New Roman" pitchFamily="18" charset="0"/>
              </a:rPr>
              <a:t>無何 能與 相 比</a:t>
            </a:r>
          </a:p>
          <a:p>
            <a:pPr marL="609600" indent="-609600" algn="ctr" eaLnBrk="1" hangingPunct="1">
              <a:lnSpc>
                <a:spcPct val="90000"/>
              </a:lnSpc>
              <a:buFontTx/>
              <a:buNone/>
            </a:pPr>
            <a:r>
              <a:rPr lang="zh-TW" altLang="en-US" dirty="0">
                <a:solidFill>
                  <a:srgbClr val="99FF99"/>
                </a:solidFill>
                <a:latin typeface="Times New Roman" pitchFamily="18" charset="0"/>
                <a:ea typeface="標楷體" pitchFamily="65" charset="-120"/>
                <a:cs typeface="Times New Roman" pitchFamily="18" charset="0"/>
              </a:rPr>
              <a:t>是一切</a:t>
            </a:r>
            <a:r>
              <a:rPr lang="en-US" altLang="zh-TW" dirty="0">
                <a:solidFill>
                  <a:srgbClr val="99FF99"/>
                </a:solidFill>
                <a:latin typeface="Times New Roman" pitchFamily="18" charset="0"/>
                <a:ea typeface="標楷體" pitchFamily="65" charset="-120"/>
                <a:cs typeface="Times New Roman" pitchFamily="18" charset="0"/>
              </a:rPr>
              <a:t>, </a:t>
            </a:r>
            <a:r>
              <a:rPr lang="zh-TW" altLang="en-US" dirty="0">
                <a:solidFill>
                  <a:srgbClr val="99FF99"/>
                </a:solidFill>
                <a:latin typeface="Times New Roman" pitchFamily="18" charset="0"/>
                <a:ea typeface="標楷體" pitchFamily="65" charset="-120"/>
                <a:cs typeface="Times New Roman" pitchFamily="18" charset="0"/>
              </a:rPr>
              <a:t>是至好</a:t>
            </a:r>
          </a:p>
          <a:p>
            <a:pPr marL="609600" indent="-609600" algn="ctr" eaLnBrk="1" hangingPunct="1">
              <a:lnSpc>
                <a:spcPct val="90000"/>
              </a:lnSpc>
              <a:buFontTx/>
              <a:buNone/>
            </a:pPr>
            <a:r>
              <a:rPr lang="zh-TW" altLang="en-US" dirty="0">
                <a:solidFill>
                  <a:srgbClr val="99FF99"/>
                </a:solidFill>
                <a:latin typeface="Times New Roman" pitchFamily="18" charset="0"/>
                <a:ea typeface="標楷體" pitchFamily="65" charset="-120"/>
                <a:cs typeface="Times New Roman" pitchFamily="18" charset="0"/>
              </a:rPr>
              <a:t>你是我喜樂</a:t>
            </a:r>
            <a:r>
              <a:rPr lang="en-US" altLang="zh-TW" dirty="0">
                <a:solidFill>
                  <a:srgbClr val="99FF99"/>
                </a:solidFill>
                <a:latin typeface="Times New Roman" pitchFamily="18" charset="0"/>
                <a:ea typeface="標楷體" pitchFamily="65" charset="-120"/>
                <a:cs typeface="Times New Roman" pitchFamily="18" charset="0"/>
              </a:rPr>
              <a:t>, </a:t>
            </a:r>
            <a:r>
              <a:rPr lang="zh-TW" altLang="en-US" dirty="0">
                <a:solidFill>
                  <a:srgbClr val="99FF99"/>
                </a:solidFill>
                <a:latin typeface="Times New Roman" pitchFamily="18" charset="0"/>
                <a:ea typeface="標楷體" pitchFamily="65" charset="-120"/>
                <a:cs typeface="Times New Roman" pitchFamily="18" charset="0"/>
              </a:rPr>
              <a:t>公義</a:t>
            </a:r>
          </a:p>
          <a:p>
            <a:pPr marL="609600" indent="-609600" algn="ctr" eaLnBrk="1" hangingPunct="1">
              <a:lnSpc>
                <a:spcPct val="90000"/>
              </a:lnSpc>
              <a:buFontTx/>
              <a:buNone/>
            </a:pPr>
            <a:r>
              <a:rPr lang="zh-TW" altLang="en-US" dirty="0">
                <a:solidFill>
                  <a:srgbClr val="99FF99"/>
                </a:solidFill>
                <a:latin typeface="Times New Roman" pitchFamily="18" charset="0"/>
                <a:ea typeface="標楷體" pitchFamily="65" charset="-120"/>
                <a:cs typeface="Times New Roman" pitchFamily="18" charset="0"/>
              </a:rPr>
              <a:t>哦</a:t>
            </a:r>
            <a:r>
              <a:rPr lang="en-US" altLang="zh-TW" dirty="0">
                <a:solidFill>
                  <a:srgbClr val="99FF99"/>
                </a:solidFill>
                <a:latin typeface="Times New Roman" pitchFamily="18" charset="0"/>
                <a:ea typeface="標楷體" pitchFamily="65" charset="-120"/>
                <a:cs typeface="Times New Roman" pitchFamily="18" charset="0"/>
              </a:rPr>
              <a:t>, </a:t>
            </a:r>
            <a:r>
              <a:rPr lang="zh-TW" altLang="en-US" dirty="0">
                <a:solidFill>
                  <a:srgbClr val="99FF99"/>
                </a:solidFill>
                <a:latin typeface="Times New Roman" pitchFamily="18" charset="0"/>
                <a:ea typeface="標楷體" pitchFamily="65" charset="-120"/>
                <a:cs typeface="Times New Roman" pitchFamily="18" charset="0"/>
              </a:rPr>
              <a:t>主</a:t>
            </a:r>
            <a:r>
              <a:rPr lang="en-US" altLang="zh-TW" dirty="0">
                <a:solidFill>
                  <a:srgbClr val="99FF99"/>
                </a:solidFill>
                <a:latin typeface="Times New Roman" pitchFamily="18" charset="0"/>
                <a:ea typeface="標楷體" pitchFamily="65" charset="-120"/>
                <a:cs typeface="Times New Roman" pitchFamily="18" charset="0"/>
              </a:rPr>
              <a:t>! </a:t>
            </a:r>
            <a:r>
              <a:rPr lang="zh-TW" altLang="en-US" dirty="0">
                <a:solidFill>
                  <a:srgbClr val="99FF99"/>
                </a:solidFill>
                <a:latin typeface="Times New Roman" pitchFamily="18" charset="0"/>
                <a:ea typeface="標楷體" pitchFamily="65" charset="-120"/>
                <a:cs typeface="Times New Roman" pitchFamily="18" charset="0"/>
              </a:rPr>
              <a:t>我愛你</a:t>
            </a:r>
            <a:r>
              <a:rPr lang="en-US" altLang="zh-TW" dirty="0">
                <a:solidFill>
                  <a:srgbClr val="99FF99"/>
                </a:solidFill>
                <a:latin typeface="Times New Roman" pitchFamily="18" charset="0"/>
                <a:ea typeface="標楷體" pitchFamily="65" charset="-120"/>
                <a:cs typeface="Times New Roman" pitchFamily="18" charset="0"/>
              </a:rPr>
              <a:t>!</a:t>
            </a:r>
          </a:p>
          <a:p>
            <a:pPr marL="0" indent="0" algn="ctr" eaLnBrk="1" hangingPunct="1">
              <a:lnSpc>
                <a:spcPct val="90000"/>
              </a:lnSpc>
              <a:buNone/>
              <a:defRPr/>
            </a:pPr>
            <a:endParaRPr lang="en-US" altLang="zh-TW" sz="2800" b="1" dirty="0">
              <a:solidFill>
                <a:srgbClr val="FFC000"/>
              </a:solidFill>
              <a:latin typeface="+mn-ea"/>
            </a:endParaRPr>
          </a:p>
          <a:p>
            <a:pPr marL="0" indent="0" algn="ctr">
              <a:buNone/>
            </a:pPr>
            <a:endParaRPr lang="en-US" sz="2800" dirty="0" smtClean="0">
              <a:solidFill>
                <a:srgbClr val="FFC000"/>
              </a:solidFill>
            </a:endParaRPr>
          </a:p>
        </p:txBody>
      </p:sp>
    </p:spTree>
    <p:extLst>
      <p:ext uri="{BB962C8B-B14F-4D97-AF65-F5344CB8AC3E}">
        <p14:creationId xmlns:p14="http://schemas.microsoft.com/office/powerpoint/2010/main" val="2517101102"/>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6553200"/>
            <a:ext cx="5486400" cy="304800"/>
          </a:xfrm>
        </p:spPr>
        <p:txBody>
          <a:bodyPr/>
          <a:lstStyle/>
          <a:p>
            <a:pPr algn="l" eaLnBrk="1"/>
            <a:r>
              <a:rPr lang="en-US" altLang="zh-CN" sz="1400" b="1" u="sng" dirty="0">
                <a:solidFill>
                  <a:schemeClr val="accent1"/>
                </a:solidFill>
                <a:latin typeface="Times New Roman" pitchFamily="18" charset="0"/>
                <a:ea typeface="SimSun" pitchFamily="2" charset="-122"/>
              </a:rPr>
              <a:t>Knowing You  </a:t>
            </a:r>
            <a:r>
              <a:rPr lang="zh-TW" altLang="en-US" sz="1400" b="1" u="sng" dirty="0">
                <a:solidFill>
                  <a:schemeClr val="accent1"/>
                </a:solidFill>
                <a:latin typeface="Times New Roman" pitchFamily="18" charset="0"/>
                <a:ea typeface="標楷體" pitchFamily="65" charset="-120"/>
              </a:rPr>
              <a:t>認識你</a:t>
            </a:r>
            <a:endParaRPr lang="en-US" sz="1400" b="1" dirty="0" smtClean="0">
              <a:solidFill>
                <a:srgbClr val="FFC000"/>
              </a:solidFill>
              <a:ea typeface="DFKai-SB" pitchFamily="65" charset="-120"/>
              <a:cs typeface="Times New Roman" pitchFamily="18" charset="0"/>
            </a:endParaRPr>
          </a:p>
        </p:txBody>
      </p:sp>
      <p:sp>
        <p:nvSpPr>
          <p:cNvPr id="2051" name="Rectangle 3"/>
          <p:cNvSpPr>
            <a:spLocks noGrp="1" noChangeArrowheads="1"/>
          </p:cNvSpPr>
          <p:nvPr>
            <p:ph type="body" idx="1"/>
          </p:nvPr>
        </p:nvSpPr>
        <p:spPr>
          <a:xfrm>
            <a:off x="457200" y="304800"/>
            <a:ext cx="8229600" cy="5932488"/>
          </a:xfrm>
        </p:spPr>
        <p:txBody>
          <a:bodyPr/>
          <a:lstStyle/>
          <a:p>
            <a:pPr marL="609600" indent="-609600" algn="ctr" eaLnBrk="1" hangingPunct="1">
              <a:lnSpc>
                <a:spcPct val="90000"/>
              </a:lnSpc>
              <a:buFontTx/>
              <a:buNone/>
            </a:pPr>
            <a:r>
              <a:rPr lang="en-US" altLang="zh-TW" dirty="0">
                <a:solidFill>
                  <a:srgbClr val="99FF99"/>
                </a:solidFill>
                <a:latin typeface="Times New Roman" pitchFamily="18" charset="0"/>
                <a:ea typeface="標楷體" pitchFamily="65" charset="-120"/>
                <a:cs typeface="Times New Roman" pitchFamily="18" charset="0"/>
              </a:rPr>
              <a:t>Oh! To know the power of Your risen Life</a:t>
            </a:r>
          </a:p>
          <a:p>
            <a:pPr marL="609600" indent="-609600" algn="ctr" eaLnBrk="1" hangingPunct="1">
              <a:buFontTx/>
              <a:buNone/>
            </a:pPr>
            <a:r>
              <a:rPr lang="en-US" altLang="zh-TW" dirty="0">
                <a:solidFill>
                  <a:srgbClr val="99FF99"/>
                </a:solidFill>
                <a:latin typeface="Times New Roman" pitchFamily="18" charset="0"/>
                <a:ea typeface="標楷體" pitchFamily="65" charset="-120"/>
                <a:cs typeface="Times New Roman" pitchFamily="18" charset="0"/>
              </a:rPr>
              <a:t>And to know You in Your sufferings</a:t>
            </a:r>
          </a:p>
          <a:p>
            <a:pPr marL="609600" indent="-609600" algn="ctr" eaLnBrk="1" hangingPunct="1">
              <a:buFontTx/>
              <a:buNone/>
            </a:pPr>
            <a:r>
              <a:rPr lang="en-US" altLang="zh-TW" dirty="0">
                <a:solidFill>
                  <a:srgbClr val="99FF99"/>
                </a:solidFill>
                <a:latin typeface="Times New Roman" pitchFamily="18" charset="0"/>
                <a:ea typeface="標楷體" pitchFamily="65" charset="-120"/>
                <a:cs typeface="Times New Roman" pitchFamily="18" charset="0"/>
              </a:rPr>
              <a:t>To become like You in Your death, my Lord</a:t>
            </a:r>
          </a:p>
          <a:p>
            <a:pPr marL="609600" indent="-609600" algn="ctr" eaLnBrk="1" hangingPunct="1">
              <a:buFontTx/>
              <a:buNone/>
            </a:pPr>
            <a:r>
              <a:rPr lang="en-US" altLang="zh-TW" dirty="0">
                <a:solidFill>
                  <a:srgbClr val="99FF99"/>
                </a:solidFill>
                <a:latin typeface="Times New Roman" pitchFamily="18" charset="0"/>
                <a:ea typeface="標楷體" pitchFamily="65" charset="-120"/>
                <a:cs typeface="Times New Roman" pitchFamily="18" charset="0"/>
              </a:rPr>
              <a:t>So with You to live and never die</a:t>
            </a:r>
          </a:p>
          <a:p>
            <a:pPr marL="609600" indent="-609600" algn="ctr" eaLnBrk="1" hangingPunct="1">
              <a:buFontTx/>
              <a:buNone/>
            </a:pPr>
            <a:endParaRPr lang="en-US" altLang="zh-TW" dirty="0">
              <a:solidFill>
                <a:srgbClr val="99FF99"/>
              </a:solidFill>
              <a:latin typeface="Times New Roman" pitchFamily="18" charset="0"/>
              <a:ea typeface="標楷體" pitchFamily="65" charset="-120"/>
              <a:cs typeface="Times New Roman" pitchFamily="18" charset="0"/>
            </a:endParaRPr>
          </a:p>
          <a:p>
            <a:pPr marL="609600" indent="-609600" algn="ctr" eaLnBrk="1" hangingPunct="1">
              <a:buFontTx/>
              <a:buNone/>
            </a:pPr>
            <a:r>
              <a:rPr lang="zh-TW" altLang="en-US" dirty="0">
                <a:solidFill>
                  <a:srgbClr val="99FF99"/>
                </a:solidFill>
                <a:latin typeface="Times New Roman" pitchFamily="18" charset="0"/>
                <a:ea typeface="標楷體" pitchFamily="65" charset="-120"/>
                <a:cs typeface="Times New Roman" pitchFamily="18" charset="0"/>
              </a:rPr>
              <a:t>哦</a:t>
            </a:r>
            <a:r>
              <a:rPr lang="en-US" altLang="zh-TW" dirty="0">
                <a:solidFill>
                  <a:srgbClr val="99FF99"/>
                </a:solidFill>
                <a:latin typeface="Times New Roman" pitchFamily="18" charset="0"/>
                <a:ea typeface="標楷體" pitchFamily="65" charset="-120"/>
                <a:cs typeface="Times New Roman" pitchFamily="18" charset="0"/>
              </a:rPr>
              <a:t>! </a:t>
            </a:r>
            <a:r>
              <a:rPr lang="zh-TW" altLang="en-US" dirty="0">
                <a:solidFill>
                  <a:srgbClr val="99FF99"/>
                </a:solidFill>
                <a:latin typeface="Times New Roman" pitchFamily="18" charset="0"/>
                <a:ea typeface="標楷體" pitchFamily="65" charset="-120"/>
                <a:cs typeface="Times New Roman" pitchFamily="18" charset="0"/>
              </a:rPr>
              <a:t>能曉得你 復活的大能</a:t>
            </a:r>
          </a:p>
          <a:p>
            <a:pPr marL="609600" indent="-609600" algn="ctr" eaLnBrk="1" hangingPunct="1">
              <a:buFontTx/>
              <a:buNone/>
            </a:pPr>
            <a:r>
              <a:rPr lang="zh-TW" altLang="en-US" dirty="0">
                <a:solidFill>
                  <a:srgbClr val="99FF99"/>
                </a:solidFill>
                <a:latin typeface="Times New Roman" pitchFamily="18" charset="0"/>
                <a:ea typeface="標楷體" pitchFamily="65" charset="-120"/>
                <a:cs typeface="Times New Roman" pitchFamily="18" charset="0"/>
              </a:rPr>
              <a:t>得以交通於 你的 苦難</a:t>
            </a:r>
          </a:p>
          <a:p>
            <a:pPr marL="609600" indent="-609600" algn="ctr" eaLnBrk="1" hangingPunct="1">
              <a:buFontTx/>
              <a:buNone/>
            </a:pPr>
            <a:r>
              <a:rPr lang="zh-TW" altLang="en-US" dirty="0">
                <a:solidFill>
                  <a:srgbClr val="99FF99"/>
                </a:solidFill>
                <a:latin typeface="Times New Roman" pitchFamily="18" charset="0"/>
                <a:ea typeface="標楷體" pitchFamily="65" charset="-120"/>
                <a:cs typeface="Times New Roman" pitchFamily="18" charset="0"/>
              </a:rPr>
              <a:t>主</a:t>
            </a:r>
            <a:r>
              <a:rPr lang="en-US" altLang="zh-TW" dirty="0">
                <a:solidFill>
                  <a:srgbClr val="99FF99"/>
                </a:solidFill>
                <a:latin typeface="Times New Roman" pitchFamily="18" charset="0"/>
                <a:ea typeface="標楷體" pitchFamily="65" charset="-120"/>
                <a:cs typeface="Times New Roman" pitchFamily="18" charset="0"/>
              </a:rPr>
              <a:t>! </a:t>
            </a:r>
            <a:r>
              <a:rPr lang="zh-TW" altLang="en-US" dirty="0">
                <a:solidFill>
                  <a:srgbClr val="99FF99"/>
                </a:solidFill>
                <a:latin typeface="Times New Roman" pitchFamily="18" charset="0"/>
                <a:ea typeface="標楷體" pitchFamily="65" charset="-120"/>
                <a:cs typeface="Times New Roman" pitchFamily="18" charset="0"/>
              </a:rPr>
              <a:t>我效法你</a:t>
            </a:r>
            <a:r>
              <a:rPr lang="en-US" altLang="zh-TW" dirty="0">
                <a:solidFill>
                  <a:srgbClr val="99FF99"/>
                </a:solidFill>
                <a:latin typeface="Times New Roman" pitchFamily="18" charset="0"/>
                <a:ea typeface="標楷體" pitchFamily="65" charset="-120"/>
                <a:cs typeface="Times New Roman" pitchFamily="18" charset="0"/>
              </a:rPr>
              <a:t>, </a:t>
            </a:r>
            <a:r>
              <a:rPr lang="zh-TW" altLang="en-US" dirty="0">
                <a:solidFill>
                  <a:srgbClr val="99FF99"/>
                </a:solidFill>
                <a:latin typeface="Times New Roman" pitchFamily="18" charset="0"/>
                <a:ea typeface="標楷體" pitchFamily="65" charset="-120"/>
                <a:cs typeface="Times New Roman" pitchFamily="18" charset="0"/>
              </a:rPr>
              <a:t>效法你的死</a:t>
            </a:r>
          </a:p>
          <a:p>
            <a:pPr marL="609600" indent="-609600" algn="ctr" eaLnBrk="1" hangingPunct="1">
              <a:buFontTx/>
              <a:buNone/>
            </a:pPr>
            <a:r>
              <a:rPr lang="zh-TW" altLang="en-US" dirty="0">
                <a:solidFill>
                  <a:srgbClr val="99FF99"/>
                </a:solidFill>
                <a:latin typeface="Times New Roman" pitchFamily="18" charset="0"/>
                <a:ea typeface="標楷體" pitchFamily="65" charset="-120"/>
                <a:cs typeface="Times New Roman" pitchFamily="18" charset="0"/>
              </a:rPr>
              <a:t>使我能經歷 死而 復活</a:t>
            </a:r>
            <a:r>
              <a:rPr lang="en-US" altLang="zh-TW" dirty="0">
                <a:solidFill>
                  <a:srgbClr val="99FF99"/>
                </a:solidFill>
                <a:latin typeface="Times New Roman" pitchFamily="18" charset="0"/>
                <a:ea typeface="標楷體" pitchFamily="65" charset="-120"/>
                <a:cs typeface="Times New Roman" pitchFamily="18" charset="0"/>
              </a:rPr>
              <a:t>.</a:t>
            </a:r>
          </a:p>
          <a:p>
            <a:pPr marL="0" indent="0" algn="ctr" eaLnBrk="1" hangingPunct="1">
              <a:lnSpc>
                <a:spcPct val="90000"/>
              </a:lnSpc>
              <a:buNone/>
              <a:defRPr/>
            </a:pPr>
            <a:endParaRPr lang="en-US" altLang="zh-TW" sz="2800" b="1" dirty="0">
              <a:solidFill>
                <a:srgbClr val="FFC000"/>
              </a:solidFill>
              <a:latin typeface="+mn-ea"/>
            </a:endParaRPr>
          </a:p>
          <a:p>
            <a:pPr marL="0" indent="0" algn="ctr">
              <a:buNone/>
            </a:pPr>
            <a:endParaRPr lang="en-US" sz="2800" dirty="0" smtClean="0">
              <a:solidFill>
                <a:srgbClr val="FFC000"/>
              </a:solidFill>
            </a:endParaRPr>
          </a:p>
        </p:txBody>
      </p:sp>
    </p:spTree>
    <p:extLst>
      <p:ext uri="{BB962C8B-B14F-4D97-AF65-F5344CB8AC3E}">
        <p14:creationId xmlns:p14="http://schemas.microsoft.com/office/powerpoint/2010/main" val="2701056265"/>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586</TotalTime>
  <Words>1581</Words>
  <Application>Microsoft Office PowerPoint</Application>
  <PresentationFormat>On-screen Show (4:3)</PresentationFormat>
  <Paragraphs>187</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Default Design</vt:lpstr>
      <vt:lpstr>PowerPoint Presentation</vt:lpstr>
      <vt:lpstr>He Can Spread A Table in the Wilderness 祂能在曠野設筵席</vt:lpstr>
      <vt:lpstr>He Can Spread A Table in the Wilderness 祂能在曠野設筵席</vt:lpstr>
      <vt:lpstr>PowerPoint Presentation</vt:lpstr>
      <vt:lpstr>Knowing You  認識你</vt:lpstr>
      <vt:lpstr>Knowing You  認識你</vt:lpstr>
      <vt:lpstr>Knowing You  認識你</vt:lpstr>
      <vt:lpstr>Knowing You  認識你</vt:lpstr>
      <vt:lpstr>Knowing You  認識你</vt:lpstr>
      <vt:lpstr>Knowing You  認識你</vt:lpstr>
      <vt:lpstr>PowerPoint Presentation</vt:lpstr>
      <vt:lpstr>Olives That Have Known No Pressure 你若不壓橄欖成渣 </vt:lpstr>
      <vt:lpstr>Olives That Have Known No Pressure 你若不壓橄欖成渣 </vt:lpstr>
      <vt:lpstr>Olives That Have Known No Pressure 你若不壓橄欖成渣 </vt:lpstr>
      <vt:lpstr>Olives That Have Known No Pressure 你若不壓橄欖成渣 </vt:lpstr>
      <vt:lpstr>Olives That Have Known No Pressure 你若不壓橄欖成渣 </vt:lpstr>
      <vt:lpstr>Olives That Have Known No Pressure 你若不壓橄欖成渣 </vt:lpstr>
      <vt:lpstr>PowerPoint Presentation</vt:lpstr>
      <vt:lpstr>Psalm 103   詩篇第103篇</vt:lpstr>
      <vt:lpstr>Psalm 103   詩篇第103篇</vt:lpstr>
      <vt:lpstr>Psalm 103   詩篇第103篇</vt:lpstr>
      <vt:lpstr>Psalm 103   詩篇第103篇</vt:lpstr>
    </vt:vector>
  </TitlesOfParts>
  <Company>ECCC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 is Lord 祂是主  He is Lord, He is Lord! 祂是主! 祂是主! He is risen from the dead and He is Lord!祂已從死裡復活 祂是主!  Every knee shall bow 萬膝當跪拜 Every tongue confess 萬口當頌揚 That Jesus Christ is Lord 耶穌基督是主</dc:title>
  <dc:creator>ECCC</dc:creator>
  <cp:lastModifiedBy>Windows User</cp:lastModifiedBy>
  <cp:revision>63</cp:revision>
  <dcterms:created xsi:type="dcterms:W3CDTF">2003-05-25T16:35:18Z</dcterms:created>
  <dcterms:modified xsi:type="dcterms:W3CDTF">2011-07-23T22:48:07Z</dcterms:modified>
</cp:coreProperties>
</file>