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85" r:id="rId3"/>
    <p:sldId id="286" r:id="rId4"/>
    <p:sldId id="287" r:id="rId5"/>
    <p:sldId id="288" r:id="rId6"/>
    <p:sldId id="289" r:id="rId7"/>
    <p:sldId id="290" r:id="rId8"/>
    <p:sldId id="291" r:id="rId9"/>
    <p:sldId id="292" r:id="rId10"/>
    <p:sldId id="293" r:id="rId11"/>
    <p:sldId id="294" r:id="rId12"/>
    <p:sldId id="295" r:id="rId13"/>
    <p:sldId id="296" r:id="rId14"/>
    <p:sldId id="284" r:id="rId15"/>
    <p:sldId id="267" r:id="rId16"/>
    <p:sldId id="266" r:id="rId17"/>
    <p:sldId id="268" r:id="rId18"/>
    <p:sldId id="269" r:id="rId19"/>
    <p:sldId id="270" r:id="rId20"/>
    <p:sldId id="271" r:id="rId21"/>
    <p:sldId id="272" r:id="rId22"/>
    <p:sldId id="273" r:id="rId23"/>
    <p:sldId id="274" r:id="rId24"/>
    <p:sldId id="276" r:id="rId25"/>
    <p:sldId id="275" r:id="rId26"/>
    <p:sldId id="277" r:id="rId27"/>
    <p:sldId id="278" r:id="rId28"/>
    <p:sldId id="279" r:id="rId29"/>
    <p:sldId id="280" r:id="rId30"/>
    <p:sldId id="281" r:id="rId31"/>
    <p:sldId id="282"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3" autoAdjust="0"/>
    <p:restoredTop sz="94776" autoAdjust="0"/>
  </p:normalViewPr>
  <p:slideViewPr>
    <p:cSldViewPr>
      <p:cViewPr>
        <p:scale>
          <a:sx n="114" d="100"/>
          <a:sy n="114" d="100"/>
        </p:scale>
        <p:origin x="-9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FFA6C1-19DC-4011-8CDA-EE95D6FC631A}" type="slidenum">
              <a:rPr lang="en-US"/>
              <a:pPr>
                <a:defRPr/>
              </a:pPr>
              <a:t>‹#›</a:t>
            </a:fld>
            <a:endParaRPr lang="en-US"/>
          </a:p>
        </p:txBody>
      </p:sp>
    </p:spTree>
    <p:extLst>
      <p:ext uri="{BB962C8B-B14F-4D97-AF65-F5344CB8AC3E}">
        <p14:creationId xmlns:p14="http://schemas.microsoft.com/office/powerpoint/2010/main" val="73524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F6E5EA-F689-45DB-8727-E87546F13E5C}" type="slidenum">
              <a:rPr lang="en-US"/>
              <a:pPr>
                <a:defRPr/>
              </a:pPr>
              <a:t>‹#›</a:t>
            </a:fld>
            <a:endParaRPr lang="en-US"/>
          </a:p>
        </p:txBody>
      </p:sp>
    </p:spTree>
    <p:extLst>
      <p:ext uri="{BB962C8B-B14F-4D97-AF65-F5344CB8AC3E}">
        <p14:creationId xmlns:p14="http://schemas.microsoft.com/office/powerpoint/2010/main" val="4020203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B9C285-98C2-4721-9499-B7A06CDA0F89}" type="slidenum">
              <a:rPr lang="en-US"/>
              <a:pPr>
                <a:defRPr/>
              </a:pPr>
              <a:t>‹#›</a:t>
            </a:fld>
            <a:endParaRPr lang="en-US"/>
          </a:p>
        </p:txBody>
      </p:sp>
    </p:spTree>
    <p:extLst>
      <p:ext uri="{BB962C8B-B14F-4D97-AF65-F5344CB8AC3E}">
        <p14:creationId xmlns:p14="http://schemas.microsoft.com/office/powerpoint/2010/main" val="50842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6015DB-0F23-4A5C-AC8F-ABF742318814}" type="slidenum">
              <a:rPr lang="en-US"/>
              <a:pPr>
                <a:defRPr/>
              </a:pPr>
              <a:t>‹#›</a:t>
            </a:fld>
            <a:endParaRPr lang="en-US"/>
          </a:p>
        </p:txBody>
      </p:sp>
    </p:spTree>
    <p:extLst>
      <p:ext uri="{BB962C8B-B14F-4D97-AF65-F5344CB8AC3E}">
        <p14:creationId xmlns:p14="http://schemas.microsoft.com/office/powerpoint/2010/main" val="97105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4E8C3-D392-4E37-9DBC-17D74397061F}" type="slidenum">
              <a:rPr lang="en-US"/>
              <a:pPr>
                <a:defRPr/>
              </a:pPr>
              <a:t>‹#›</a:t>
            </a:fld>
            <a:endParaRPr lang="en-US"/>
          </a:p>
        </p:txBody>
      </p:sp>
    </p:spTree>
    <p:extLst>
      <p:ext uri="{BB962C8B-B14F-4D97-AF65-F5344CB8AC3E}">
        <p14:creationId xmlns:p14="http://schemas.microsoft.com/office/powerpoint/2010/main" val="302796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9AC173-A5B2-4690-981A-7E5432007F19}" type="slidenum">
              <a:rPr lang="en-US"/>
              <a:pPr>
                <a:defRPr/>
              </a:pPr>
              <a:t>‹#›</a:t>
            </a:fld>
            <a:endParaRPr lang="en-US"/>
          </a:p>
        </p:txBody>
      </p:sp>
    </p:spTree>
    <p:extLst>
      <p:ext uri="{BB962C8B-B14F-4D97-AF65-F5344CB8AC3E}">
        <p14:creationId xmlns:p14="http://schemas.microsoft.com/office/powerpoint/2010/main" val="10473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CB2D586-0AD5-40E7-8E7D-4A1A0ACD1304}" type="slidenum">
              <a:rPr lang="en-US"/>
              <a:pPr>
                <a:defRPr/>
              </a:pPr>
              <a:t>‹#›</a:t>
            </a:fld>
            <a:endParaRPr lang="en-US"/>
          </a:p>
        </p:txBody>
      </p:sp>
    </p:spTree>
    <p:extLst>
      <p:ext uri="{BB962C8B-B14F-4D97-AF65-F5344CB8AC3E}">
        <p14:creationId xmlns:p14="http://schemas.microsoft.com/office/powerpoint/2010/main" val="276172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0E2A2D7-4EB5-41CE-8D07-81A361C35163}" type="slidenum">
              <a:rPr lang="en-US"/>
              <a:pPr>
                <a:defRPr/>
              </a:pPr>
              <a:t>‹#›</a:t>
            </a:fld>
            <a:endParaRPr lang="en-US"/>
          </a:p>
        </p:txBody>
      </p:sp>
    </p:spTree>
    <p:extLst>
      <p:ext uri="{BB962C8B-B14F-4D97-AF65-F5344CB8AC3E}">
        <p14:creationId xmlns:p14="http://schemas.microsoft.com/office/powerpoint/2010/main" val="31318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D5EBD24-D6D8-470A-9BAC-F45475637741}" type="slidenum">
              <a:rPr lang="en-US"/>
              <a:pPr>
                <a:defRPr/>
              </a:pPr>
              <a:t>‹#›</a:t>
            </a:fld>
            <a:endParaRPr lang="en-US"/>
          </a:p>
        </p:txBody>
      </p:sp>
    </p:spTree>
    <p:extLst>
      <p:ext uri="{BB962C8B-B14F-4D97-AF65-F5344CB8AC3E}">
        <p14:creationId xmlns:p14="http://schemas.microsoft.com/office/powerpoint/2010/main" val="372929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BBB706-64BC-4B47-B9CC-A49D3BF606ED}" type="slidenum">
              <a:rPr lang="en-US"/>
              <a:pPr>
                <a:defRPr/>
              </a:pPr>
              <a:t>‹#›</a:t>
            </a:fld>
            <a:endParaRPr lang="en-US"/>
          </a:p>
        </p:txBody>
      </p:sp>
    </p:spTree>
    <p:extLst>
      <p:ext uri="{BB962C8B-B14F-4D97-AF65-F5344CB8AC3E}">
        <p14:creationId xmlns:p14="http://schemas.microsoft.com/office/powerpoint/2010/main" val="2099384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E8674-9380-4E1C-9151-346695BA5FAF}" type="slidenum">
              <a:rPr lang="en-US"/>
              <a:pPr>
                <a:defRPr/>
              </a:pPr>
              <a:t>‹#›</a:t>
            </a:fld>
            <a:endParaRPr lang="en-US"/>
          </a:p>
        </p:txBody>
      </p:sp>
    </p:spTree>
    <p:extLst>
      <p:ext uri="{BB962C8B-B14F-4D97-AF65-F5344CB8AC3E}">
        <p14:creationId xmlns:p14="http://schemas.microsoft.com/office/powerpoint/2010/main" val="41077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F4C71AB-242C-42EE-A0E1-C61BCE95FC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556270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9</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lnSpc>
                <a:spcPct val="90000"/>
              </a:lnSpc>
              <a:buNone/>
              <a:defRPr/>
            </a:pPr>
            <a:r>
              <a:rPr lang="zh-TW" altLang="en-US" dirty="0">
                <a:solidFill>
                  <a:srgbClr val="FFC000"/>
                </a:solidFill>
                <a:latin typeface="標楷體" pitchFamily="65" charset="-120"/>
                <a:ea typeface="標楷體" pitchFamily="65" charset="-120"/>
              </a:rPr>
              <a:t>天天感謝、天天喜樂</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Give thanks </a:t>
            </a:r>
            <a:r>
              <a:rPr lang="en-US" altLang="zh-TW" sz="2800" b="1" dirty="0">
                <a:solidFill>
                  <a:srgbClr val="FFC000"/>
                </a:solidFill>
                <a:latin typeface="+mn-ea"/>
              </a:rPr>
              <a:t>everyday</a:t>
            </a:r>
            <a:r>
              <a:rPr lang="en-US" altLang="zh-TW" sz="2800" b="1" dirty="0" smtClean="0">
                <a:solidFill>
                  <a:srgbClr val="FFC000"/>
                </a:solidFill>
                <a:latin typeface="+mn-ea"/>
              </a:rPr>
              <a:t>, Rejoice </a:t>
            </a:r>
            <a:r>
              <a:rPr lang="en-US" altLang="zh-TW" sz="2800" b="1" dirty="0">
                <a:solidFill>
                  <a:srgbClr val="FFC000"/>
                </a:solidFill>
                <a:latin typeface="+mn-ea"/>
              </a:rPr>
              <a:t>everyday</a:t>
            </a:r>
            <a:endParaRPr lang="zh-TW" altLang="en-US" dirty="0">
              <a:solidFill>
                <a:srgbClr val="FFC000"/>
              </a:solidFill>
              <a:latin typeface="標楷體" pitchFamily="65" charset="-120"/>
              <a:ea typeface="標楷體" pitchFamily="65" charset="-120"/>
            </a:endParaRP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天讚美</a:t>
            </a:r>
            <a:r>
              <a:rPr lang="zh-TW" altLang="en-US" dirty="0" smtClean="0">
                <a:solidFill>
                  <a:srgbClr val="FFC000"/>
                </a:solidFill>
                <a:latin typeface="標楷體" pitchFamily="65" charset="-120"/>
                <a:ea typeface="標楷體" pitchFamily="65" charset="-120"/>
              </a:rPr>
              <a:t>主</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Praise our Lord everyday</a:t>
            </a: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多</a:t>
            </a:r>
            <a:r>
              <a:rPr lang="zh-TW" altLang="en-US" dirty="0">
                <a:solidFill>
                  <a:srgbClr val="FFC000"/>
                </a:solidFill>
                <a:latin typeface="標楷體" pitchFamily="65" charset="-120"/>
                <a:ea typeface="標楷體" pitchFamily="65" charset="-120"/>
              </a:rPr>
              <a:t>少委屈、多少心事</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a:buNone/>
            </a:pPr>
            <a:r>
              <a:rPr lang="en-US" sz="2800" b="1" dirty="0">
                <a:solidFill>
                  <a:srgbClr val="FFC000"/>
                </a:solidFill>
              </a:rPr>
              <a:t>How many </a:t>
            </a:r>
            <a:r>
              <a:rPr lang="en-US" sz="2800" b="1" dirty="0" smtClean="0">
                <a:solidFill>
                  <a:srgbClr val="FFC000"/>
                </a:solidFill>
              </a:rPr>
              <a:t>grievances, </a:t>
            </a:r>
          </a:p>
          <a:p>
            <a:pPr marL="0" indent="0" algn="ctr">
              <a:buNone/>
            </a:pPr>
            <a:r>
              <a:rPr lang="en-US" sz="2800" b="1" dirty="0" smtClean="0">
                <a:solidFill>
                  <a:srgbClr val="FFC000"/>
                </a:solidFill>
              </a:rPr>
              <a:t>how </a:t>
            </a:r>
            <a:r>
              <a:rPr lang="en-US" sz="2800" b="1" dirty="0">
                <a:solidFill>
                  <a:srgbClr val="FFC000"/>
                </a:solidFill>
              </a:rPr>
              <a:t>much on your </a:t>
            </a:r>
            <a:r>
              <a:rPr lang="en-US" sz="2800" b="1" dirty="0" smtClean="0">
                <a:solidFill>
                  <a:srgbClr val="FFC000"/>
                </a:solidFill>
              </a:rPr>
              <a:t>mind,</a:t>
            </a: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告</a:t>
            </a:r>
            <a:r>
              <a:rPr lang="zh-TW" altLang="en-US" dirty="0">
                <a:solidFill>
                  <a:srgbClr val="FFC000"/>
                </a:solidFill>
                <a:latin typeface="標楷體" pitchFamily="65" charset="-120"/>
                <a:ea typeface="標楷體" pitchFamily="65" charset="-120"/>
              </a:rPr>
              <a:t>訴主耶</a:t>
            </a:r>
            <a:r>
              <a:rPr lang="zh-TW" altLang="en-US" dirty="0" smtClean="0">
                <a:solidFill>
                  <a:srgbClr val="FFC000"/>
                </a:solidFill>
                <a:latin typeface="標楷體" pitchFamily="65" charset="-120"/>
                <a:ea typeface="標楷體" pitchFamily="65" charset="-120"/>
              </a:rPr>
              <a:t>穌</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sz="2800" b="1" dirty="0">
                <a:solidFill>
                  <a:srgbClr val="FFC000"/>
                </a:solidFill>
              </a:rPr>
              <a:t>Go tell Lord Jesus</a:t>
            </a:r>
            <a:endParaRPr lang="en-US" sz="2800" dirty="0">
              <a:solidFill>
                <a:srgbClr val="FFC000"/>
              </a:solidFill>
            </a:endParaRPr>
          </a:p>
          <a:p>
            <a:pPr marL="0" indent="0" algn="ctr" eaLnBrk="1" hangingPunct="1">
              <a:lnSpc>
                <a:spcPct val="90000"/>
              </a:lnSpc>
              <a:buNone/>
              <a:defRPr/>
            </a:pPr>
            <a:endParaRPr lang="zh-TW" altLang="en-US" dirty="0">
              <a:solidFill>
                <a:srgbClr val="FFC000"/>
              </a:solidFill>
              <a:latin typeface="標楷體" pitchFamily="65" charset="-120"/>
              <a:ea typeface="標楷體" pitchFamily="65" charset="-120"/>
            </a:endParaRPr>
          </a:p>
          <a:p>
            <a:pPr marL="0" indent="0" algn="ctr">
              <a:buNone/>
            </a:pPr>
            <a:endParaRPr lang="en-US" sz="2800" b="1" dirty="0" smtClean="0">
              <a:solidFill>
                <a:srgbClr val="FFC000"/>
              </a:solidFill>
            </a:endParaRPr>
          </a:p>
        </p:txBody>
      </p:sp>
    </p:spTree>
    <p:extLst>
      <p:ext uri="{BB962C8B-B14F-4D97-AF65-F5344CB8AC3E}">
        <p14:creationId xmlns:p14="http://schemas.microsoft.com/office/powerpoint/2010/main" val="384944801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10</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buNone/>
              <a:defRPr/>
            </a:pPr>
            <a:r>
              <a:rPr lang="zh-TW" altLang="en-US" dirty="0">
                <a:solidFill>
                  <a:srgbClr val="FFC000"/>
                </a:solidFill>
                <a:latin typeface="標楷體" pitchFamily="65" charset="-120"/>
                <a:ea typeface="標楷體" pitchFamily="65" charset="-120"/>
              </a:rPr>
              <a:t>所有重擔、所有勞苦</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sz="2800" b="1" dirty="0">
                <a:solidFill>
                  <a:srgbClr val="FFC000"/>
                </a:solidFill>
              </a:rPr>
              <a:t>All </a:t>
            </a:r>
            <a:r>
              <a:rPr lang="en-US" sz="2800" b="1" dirty="0" smtClean="0">
                <a:solidFill>
                  <a:srgbClr val="FFC000"/>
                </a:solidFill>
              </a:rPr>
              <a:t>the burdens, </a:t>
            </a:r>
            <a:r>
              <a:rPr lang="en-US" sz="2800" b="1" dirty="0">
                <a:solidFill>
                  <a:srgbClr val="FFC000"/>
                </a:solidFill>
              </a:rPr>
              <a:t>all the </a:t>
            </a:r>
            <a:r>
              <a:rPr lang="en-US" sz="2800" b="1" dirty="0" smtClean="0">
                <a:solidFill>
                  <a:srgbClr val="FFC000"/>
                </a:solidFill>
              </a:rPr>
              <a:t>toiling,</a:t>
            </a:r>
            <a:r>
              <a:rPr lang="en-US" b="1" dirty="0" smtClean="0">
                <a:solidFill>
                  <a:srgbClr val="FFC000"/>
                </a:solidFill>
              </a:rPr>
              <a:t> </a:t>
            </a:r>
            <a:endParaRPr lang="en-US" b="1" dirty="0">
              <a:solidFill>
                <a:srgbClr val="FFC000"/>
              </a:solidFill>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通</a:t>
            </a:r>
            <a:r>
              <a:rPr lang="zh-TW" altLang="en-US" dirty="0">
                <a:solidFill>
                  <a:srgbClr val="FFC000"/>
                </a:solidFill>
                <a:latin typeface="標楷體" pitchFamily="65" charset="-120"/>
                <a:ea typeface="標楷體" pitchFamily="65" charset="-120"/>
              </a:rPr>
              <a:t>通交給</a:t>
            </a:r>
            <a:r>
              <a:rPr lang="zh-TW" altLang="en-US" dirty="0" smtClean="0">
                <a:solidFill>
                  <a:srgbClr val="FFC000"/>
                </a:solidFill>
                <a:latin typeface="標楷體" pitchFamily="65" charset="-120"/>
                <a:ea typeface="標楷體" pitchFamily="65" charset="-120"/>
              </a:rPr>
              <a:t>主</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Leave them with the Lord</a:t>
            </a:r>
            <a:endParaRPr lang="zh-TW" altLang="en-US" sz="2800" b="1" dirty="0">
              <a:solidFill>
                <a:srgbClr val="FFC000"/>
              </a:solidFill>
              <a:latin typeface="+mn-ea"/>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天禱告、天天唱歌</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a:buNone/>
            </a:pPr>
            <a:r>
              <a:rPr lang="en-US" altLang="zh-TW" sz="2800" b="1" dirty="0" smtClean="0">
                <a:solidFill>
                  <a:srgbClr val="FFC000"/>
                </a:solidFill>
                <a:latin typeface="+mn-ea"/>
              </a:rPr>
              <a:t>Pray everyday, Sing </a:t>
            </a:r>
            <a:r>
              <a:rPr lang="en-US" altLang="zh-TW" sz="2800" b="1" dirty="0">
                <a:solidFill>
                  <a:srgbClr val="FFC000"/>
                </a:solidFill>
                <a:latin typeface="+mn-ea"/>
              </a:rPr>
              <a:t>everyday</a:t>
            </a:r>
            <a:endParaRPr lang="zh-TW" altLang="en-US" sz="2800" dirty="0">
              <a:solidFill>
                <a:srgbClr val="FFC000"/>
              </a:solidFill>
              <a:latin typeface="標楷體" pitchFamily="65" charset="-120"/>
              <a:ea typeface="標楷體" pitchFamily="65" charset="-120"/>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天讚美主</a:t>
            </a:r>
          </a:p>
          <a:p>
            <a:pPr marL="0" indent="0" algn="ctr" eaLnBrk="1" hangingPunct="1">
              <a:lnSpc>
                <a:spcPct val="90000"/>
              </a:lnSpc>
              <a:buNone/>
              <a:defRPr/>
            </a:pPr>
            <a:r>
              <a:rPr lang="en-US" altLang="zh-TW" sz="2800" b="1" dirty="0">
                <a:solidFill>
                  <a:srgbClr val="FFC000"/>
                </a:solidFill>
                <a:latin typeface="+mn-ea"/>
              </a:rPr>
              <a:t>Praise our Lord everyday</a:t>
            </a: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217478753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11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buNone/>
              <a:defRPr/>
            </a:pPr>
            <a:r>
              <a:rPr lang="zh-TW" altLang="en-US" dirty="0">
                <a:solidFill>
                  <a:srgbClr val="FFC000"/>
                </a:solidFill>
                <a:latin typeface="標楷體" pitchFamily="65" charset="-120"/>
                <a:ea typeface="標楷體" pitchFamily="65" charset="-120"/>
              </a:rPr>
              <a:t>所有重擔、所有勞苦</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sz="2800" b="1" dirty="0">
                <a:solidFill>
                  <a:srgbClr val="FFC000"/>
                </a:solidFill>
              </a:rPr>
              <a:t>All </a:t>
            </a:r>
            <a:r>
              <a:rPr lang="en-US" sz="2800" b="1" dirty="0" smtClean="0">
                <a:solidFill>
                  <a:srgbClr val="FFC000"/>
                </a:solidFill>
              </a:rPr>
              <a:t>the burdens, </a:t>
            </a:r>
            <a:r>
              <a:rPr lang="en-US" sz="2800" b="1" dirty="0">
                <a:solidFill>
                  <a:srgbClr val="FFC000"/>
                </a:solidFill>
              </a:rPr>
              <a:t>all the </a:t>
            </a:r>
            <a:r>
              <a:rPr lang="en-US" sz="2800" b="1" dirty="0" smtClean="0">
                <a:solidFill>
                  <a:srgbClr val="FFC000"/>
                </a:solidFill>
              </a:rPr>
              <a:t>toiling,</a:t>
            </a:r>
            <a:r>
              <a:rPr lang="en-US" b="1" dirty="0" smtClean="0">
                <a:solidFill>
                  <a:srgbClr val="FFC000"/>
                </a:solidFill>
              </a:rPr>
              <a:t> </a:t>
            </a:r>
            <a:endParaRPr lang="en-US" b="1" dirty="0">
              <a:solidFill>
                <a:srgbClr val="FFC000"/>
              </a:solidFill>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通</a:t>
            </a:r>
            <a:r>
              <a:rPr lang="zh-TW" altLang="en-US" dirty="0">
                <a:solidFill>
                  <a:srgbClr val="FFC000"/>
                </a:solidFill>
                <a:latin typeface="標楷體" pitchFamily="65" charset="-120"/>
                <a:ea typeface="標楷體" pitchFamily="65" charset="-120"/>
              </a:rPr>
              <a:t>通交給</a:t>
            </a:r>
            <a:r>
              <a:rPr lang="zh-TW" altLang="en-US" dirty="0" smtClean="0">
                <a:solidFill>
                  <a:srgbClr val="FFC000"/>
                </a:solidFill>
                <a:latin typeface="標楷體" pitchFamily="65" charset="-120"/>
                <a:ea typeface="標楷體" pitchFamily="65" charset="-120"/>
              </a:rPr>
              <a:t>主</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Leave them with the Lord</a:t>
            </a:r>
            <a:endParaRPr lang="zh-TW" altLang="en-US" sz="2800" b="1" dirty="0">
              <a:solidFill>
                <a:srgbClr val="FFC000"/>
              </a:solidFill>
              <a:latin typeface="+mn-ea"/>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天禱告、天天唱歌</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a:buNone/>
            </a:pPr>
            <a:r>
              <a:rPr lang="en-US" altLang="zh-TW" sz="2800" b="1" dirty="0" smtClean="0">
                <a:solidFill>
                  <a:srgbClr val="FFC000"/>
                </a:solidFill>
                <a:latin typeface="+mn-ea"/>
              </a:rPr>
              <a:t>Pray everyday, Sing </a:t>
            </a:r>
            <a:r>
              <a:rPr lang="en-US" altLang="zh-TW" sz="2800" b="1" dirty="0">
                <a:solidFill>
                  <a:srgbClr val="FFC000"/>
                </a:solidFill>
                <a:latin typeface="+mn-ea"/>
              </a:rPr>
              <a:t>everyday</a:t>
            </a:r>
            <a:endParaRPr lang="zh-TW" altLang="en-US" sz="2800" dirty="0">
              <a:solidFill>
                <a:srgbClr val="FFC000"/>
              </a:solidFill>
              <a:latin typeface="標楷體" pitchFamily="65" charset="-120"/>
              <a:ea typeface="標楷體" pitchFamily="65" charset="-120"/>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天讚美主</a:t>
            </a:r>
          </a:p>
          <a:p>
            <a:pPr marL="0" indent="0" algn="ctr" eaLnBrk="1" hangingPunct="1">
              <a:lnSpc>
                <a:spcPct val="90000"/>
              </a:lnSpc>
              <a:buNone/>
              <a:defRPr/>
            </a:pPr>
            <a:r>
              <a:rPr lang="en-US" altLang="zh-TW" sz="2800" b="1" dirty="0">
                <a:solidFill>
                  <a:srgbClr val="FFC000"/>
                </a:solidFill>
                <a:latin typeface="+mn-ea"/>
              </a:rPr>
              <a:t>Praise our Lord everyday</a:t>
            </a: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384449400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12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天禱告、天天唱歌</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a:buNone/>
            </a:pPr>
            <a:r>
              <a:rPr lang="en-US" altLang="zh-TW" sz="2800" b="1" dirty="0" smtClean="0">
                <a:solidFill>
                  <a:srgbClr val="FFC000"/>
                </a:solidFill>
                <a:latin typeface="+mn-ea"/>
              </a:rPr>
              <a:t>Pray everyday, Sing </a:t>
            </a:r>
            <a:r>
              <a:rPr lang="en-US" altLang="zh-TW" sz="2800" b="1" dirty="0">
                <a:solidFill>
                  <a:srgbClr val="FFC000"/>
                </a:solidFill>
                <a:latin typeface="+mn-ea"/>
              </a:rPr>
              <a:t>everyday</a:t>
            </a:r>
            <a:endParaRPr lang="zh-TW" altLang="en-US" sz="2800" dirty="0">
              <a:solidFill>
                <a:srgbClr val="FFC000"/>
              </a:solidFill>
              <a:latin typeface="標楷體" pitchFamily="65" charset="-120"/>
              <a:ea typeface="標楷體" pitchFamily="65" charset="-120"/>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天讚美主</a:t>
            </a:r>
          </a:p>
          <a:p>
            <a:pPr marL="0" indent="0" algn="ctr" eaLnBrk="1" hangingPunct="1">
              <a:lnSpc>
                <a:spcPct val="90000"/>
              </a:lnSpc>
              <a:buNone/>
              <a:defRPr/>
            </a:pPr>
            <a:r>
              <a:rPr lang="en-US" altLang="zh-TW" sz="2800" b="1" dirty="0">
                <a:solidFill>
                  <a:srgbClr val="FFC000"/>
                </a:solidFill>
                <a:latin typeface="+mn-ea"/>
              </a:rPr>
              <a:t>Praise our Lord </a:t>
            </a:r>
            <a:r>
              <a:rPr lang="en-US" altLang="zh-TW" sz="2800" b="1" dirty="0" smtClean="0">
                <a:solidFill>
                  <a:srgbClr val="FFC000"/>
                </a:solidFill>
                <a:latin typeface="+mn-ea"/>
              </a:rPr>
              <a:t>everyday</a:t>
            </a:r>
          </a:p>
          <a:p>
            <a:pPr marL="0" indent="0" algn="ctr" eaLnBrk="1" hangingPunct="1">
              <a:buNone/>
              <a:defRPr/>
            </a:pPr>
            <a:r>
              <a:rPr lang="zh-TW" altLang="en-US" sz="2800" dirty="0">
                <a:solidFill>
                  <a:srgbClr val="FFC000"/>
                </a:solidFill>
                <a:latin typeface="標楷體" pitchFamily="65" charset="-120"/>
                <a:ea typeface="標楷體" pitchFamily="65" charset="-120"/>
              </a:rPr>
              <a:t>天天禱告、天天唱歌、</a:t>
            </a:r>
            <a:endParaRPr lang="en-US" altLang="zh-TW" sz="2800" dirty="0">
              <a:solidFill>
                <a:srgbClr val="FFC000"/>
              </a:solidFill>
              <a:latin typeface="標楷體" pitchFamily="65" charset="-120"/>
              <a:ea typeface="標楷體" pitchFamily="65" charset="-120"/>
            </a:endParaRPr>
          </a:p>
          <a:p>
            <a:pPr marL="0" indent="0" algn="ctr">
              <a:buNone/>
            </a:pPr>
            <a:r>
              <a:rPr lang="en-US" altLang="zh-TW" sz="2800" b="1" dirty="0">
                <a:solidFill>
                  <a:srgbClr val="FFC000"/>
                </a:solidFill>
                <a:latin typeface="+mn-ea"/>
              </a:rPr>
              <a:t>Pray everyday, Sing everyday</a:t>
            </a:r>
            <a:endParaRPr lang="zh-TW" altLang="en-US" sz="2800" dirty="0">
              <a:solidFill>
                <a:srgbClr val="FFC000"/>
              </a:solidFill>
              <a:latin typeface="標楷體" pitchFamily="65" charset="-120"/>
              <a:ea typeface="標楷體" pitchFamily="65" charset="-120"/>
            </a:endParaRPr>
          </a:p>
          <a:p>
            <a:pPr marL="0" indent="0" algn="ctr" eaLnBrk="1" hangingPunct="1">
              <a:buNone/>
              <a:defRPr/>
            </a:pPr>
            <a:r>
              <a:rPr lang="zh-TW" altLang="en-US" sz="2800" dirty="0">
                <a:solidFill>
                  <a:srgbClr val="FFC000"/>
                </a:solidFill>
                <a:latin typeface="標楷體" pitchFamily="65" charset="-120"/>
                <a:ea typeface="標楷體" pitchFamily="65" charset="-120"/>
              </a:rPr>
              <a:t>天天讚美主</a:t>
            </a:r>
          </a:p>
          <a:p>
            <a:pPr marL="0" indent="0" algn="ctr" eaLnBrk="1" hangingPunct="1">
              <a:lnSpc>
                <a:spcPct val="90000"/>
              </a:lnSpc>
              <a:buNone/>
              <a:defRPr/>
            </a:pPr>
            <a:r>
              <a:rPr lang="en-US" altLang="zh-TW" sz="2800" b="1" dirty="0">
                <a:solidFill>
                  <a:srgbClr val="FFC000"/>
                </a:solidFill>
                <a:latin typeface="+mn-ea"/>
              </a:rPr>
              <a:t>Praise our Lord everyday</a:t>
            </a:r>
          </a:p>
          <a:p>
            <a:pPr marL="0" indent="0" algn="ctr" eaLnBrk="1" hangingPunct="1">
              <a:lnSpc>
                <a:spcPct val="90000"/>
              </a:lnSpc>
              <a:buNone/>
              <a:defRPr/>
            </a:pPr>
            <a:endParaRPr lang="en-US" altLang="zh-TW" sz="2800" b="1" dirty="0">
              <a:solidFill>
                <a:srgbClr val="FFC000"/>
              </a:solidFill>
              <a:latin typeface="+mn-ea"/>
            </a:endParaRP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337613927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826224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dirty="0" smtClean="0">
                <a:solidFill>
                  <a:srgbClr val="FFC000"/>
                </a:solidFill>
                <a:ea typeface="DFKai-SB" pitchFamily="65" charset="-120"/>
              </a:rPr>
              <a:t>The Prayer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DFKai-SB" pitchFamily="65" charset="-120"/>
                <a:ea typeface="DFKai-SB" pitchFamily="65" charset="-120"/>
              </a:rPr>
              <a:t>祈</a:t>
            </a:r>
            <a:r>
              <a:rPr lang="zh-TW" altLang="en-US" sz="1600" dirty="0" smtClean="0">
                <a:solidFill>
                  <a:srgbClr val="FFC000"/>
                </a:solidFill>
                <a:latin typeface="DFKai-SB" pitchFamily="65" charset="-120"/>
                <a:ea typeface="DFKai-SB" pitchFamily="65" charset="-120"/>
              </a:rPr>
              <a:t>求</a:t>
            </a:r>
            <a:r>
              <a:rPr lang="en-US" altLang="zh-TW" sz="1400" dirty="0" smtClean="0">
                <a:solidFill>
                  <a:srgbClr val="FFC000"/>
                </a:solidFill>
              </a:rPr>
              <a:t>) </a:t>
            </a:r>
            <a:r>
              <a:rPr lang="en-US" altLang="zh-TW" sz="1400" b="1" dirty="0" smtClean="0">
                <a:solidFill>
                  <a:srgbClr val="FFC000"/>
                </a:solidFill>
                <a:ea typeface="DFKai-SB" pitchFamily="65" charset="-120"/>
              </a:rPr>
              <a:t>- 1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en-US" sz="2800" b="1" dirty="0">
                <a:solidFill>
                  <a:srgbClr val="FFC000"/>
                </a:solidFill>
              </a:rPr>
              <a:t>I pray you'll be our </a:t>
            </a:r>
            <a:r>
              <a:rPr lang="en-US" sz="2800" b="1" dirty="0" smtClean="0">
                <a:solidFill>
                  <a:srgbClr val="FFC000"/>
                </a:solidFill>
              </a:rPr>
              <a:t>eyes</a:t>
            </a:r>
          </a:p>
          <a:p>
            <a:pPr marL="0" indent="0" algn="ctr">
              <a:buNone/>
            </a:pPr>
            <a:r>
              <a:rPr lang="zh-TW" altLang="en-US" dirty="0">
                <a:solidFill>
                  <a:srgbClr val="FFC000"/>
                </a:solidFill>
                <a:latin typeface="DFKai-SB" pitchFamily="65" charset="-120"/>
                <a:ea typeface="DFKai-SB" pitchFamily="65" charset="-120"/>
              </a:rPr>
              <a:t>祈求祢成為我們的眼目</a:t>
            </a:r>
            <a:endParaRPr lang="en-US" dirty="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And </a:t>
            </a:r>
            <a:r>
              <a:rPr lang="en-US" sz="2800" b="1" dirty="0">
                <a:solidFill>
                  <a:srgbClr val="FFC000"/>
                </a:solidFill>
              </a:rPr>
              <a:t>watch us where we </a:t>
            </a:r>
            <a:r>
              <a:rPr lang="en-US" sz="2800" b="1" dirty="0" smtClean="0">
                <a:solidFill>
                  <a:srgbClr val="FFC000"/>
                </a:solidFill>
              </a:rPr>
              <a:t>go</a:t>
            </a:r>
          </a:p>
          <a:p>
            <a:pPr marL="0" indent="0" algn="ctr">
              <a:buNone/>
            </a:pPr>
            <a:r>
              <a:rPr lang="zh-TW" altLang="en-US" dirty="0">
                <a:solidFill>
                  <a:srgbClr val="FFC000"/>
                </a:solidFill>
                <a:latin typeface="DFKai-SB" pitchFamily="65" charset="-120"/>
                <a:ea typeface="DFKai-SB" pitchFamily="65" charset="-120"/>
              </a:rPr>
              <a:t>看顧我們所行的路</a:t>
            </a:r>
            <a:endParaRPr lang="en-US" dirty="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And </a:t>
            </a:r>
            <a:r>
              <a:rPr lang="en-US" sz="2800" b="1" dirty="0">
                <a:solidFill>
                  <a:srgbClr val="FFC000"/>
                </a:solidFill>
              </a:rPr>
              <a:t>help us to be </a:t>
            </a:r>
            <a:r>
              <a:rPr lang="en-US" sz="2800" b="1" dirty="0" smtClean="0">
                <a:solidFill>
                  <a:srgbClr val="FFC000"/>
                </a:solidFill>
              </a:rPr>
              <a:t>wise</a:t>
            </a:r>
          </a:p>
          <a:p>
            <a:pPr marL="0" indent="0" algn="ctr">
              <a:buNone/>
            </a:pPr>
            <a:r>
              <a:rPr lang="zh-TW" altLang="en-US" dirty="0">
                <a:solidFill>
                  <a:srgbClr val="FFC000"/>
                </a:solidFill>
                <a:latin typeface="DFKai-SB" pitchFamily="65" charset="-120"/>
                <a:ea typeface="DFKai-SB" pitchFamily="65" charset="-120"/>
              </a:rPr>
              <a:t>當茫然不知時</a:t>
            </a:r>
            <a:endParaRPr lang="en-US" dirty="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In </a:t>
            </a:r>
            <a:r>
              <a:rPr lang="en-US" sz="2800" b="1" dirty="0">
                <a:solidFill>
                  <a:srgbClr val="FFC000"/>
                </a:solidFill>
              </a:rPr>
              <a:t>times when we don't </a:t>
            </a:r>
            <a:r>
              <a:rPr lang="en-US" sz="2800" b="1" dirty="0" smtClean="0">
                <a:solidFill>
                  <a:srgbClr val="FFC000"/>
                </a:solidFill>
              </a:rPr>
              <a:t>know</a:t>
            </a:r>
          </a:p>
          <a:p>
            <a:pPr marL="0" indent="0" algn="ctr">
              <a:buNone/>
            </a:pPr>
            <a:r>
              <a:rPr lang="zh-TW" altLang="en-US" dirty="0">
                <a:solidFill>
                  <a:srgbClr val="FFC000"/>
                </a:solidFill>
                <a:latin typeface="DFKai-SB" pitchFamily="65" charset="-120"/>
                <a:ea typeface="DFKai-SB" pitchFamily="65" charset="-120"/>
              </a:rPr>
              <a:t>使我們有智慧</a:t>
            </a:r>
            <a:endParaRPr lang="en-US" dirty="0">
              <a:solidFill>
                <a:srgbClr val="FFC000"/>
              </a:solidFill>
              <a:latin typeface="DFKai-SB" pitchFamily="65" charset="-120"/>
              <a:ea typeface="DFKai-SB" pitchFamily="65" charset="-120"/>
            </a:endParaRPr>
          </a:p>
          <a:p>
            <a:pPr marL="0" indent="0" algn="ctr">
              <a:buNone/>
            </a:pPr>
            <a:endParaRPr lang="en-US" sz="2800" b="1" dirty="0" smtClean="0">
              <a:solidFill>
                <a:srgbClr val="FFC000"/>
              </a:solidFill>
            </a:endParaRPr>
          </a:p>
        </p:txBody>
      </p:sp>
    </p:spTree>
    <p:extLst>
      <p:ext uri="{BB962C8B-B14F-4D97-AF65-F5344CB8AC3E}">
        <p14:creationId xmlns:p14="http://schemas.microsoft.com/office/powerpoint/2010/main" val="306468763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dirty="0" smtClean="0">
                <a:solidFill>
                  <a:srgbClr val="FFC000"/>
                </a:solidFill>
                <a:ea typeface="DFKai-SB" pitchFamily="65" charset="-120"/>
              </a:rPr>
              <a:t>The Prayer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DFKai-SB" pitchFamily="65" charset="-120"/>
                <a:ea typeface="DFKai-SB" pitchFamily="65" charset="-120"/>
              </a:rPr>
              <a:t>祈</a:t>
            </a:r>
            <a:r>
              <a:rPr lang="zh-TW" altLang="en-US" sz="1600" dirty="0" smtClean="0">
                <a:solidFill>
                  <a:srgbClr val="FFC000"/>
                </a:solidFill>
                <a:latin typeface="DFKai-SB" pitchFamily="65" charset="-120"/>
                <a:ea typeface="DFKai-SB" pitchFamily="65" charset="-120"/>
              </a:rPr>
              <a:t>求</a:t>
            </a:r>
            <a:r>
              <a:rPr lang="en-US" altLang="zh-TW" sz="1400" dirty="0" smtClean="0">
                <a:solidFill>
                  <a:srgbClr val="FFC000"/>
                </a:solidFill>
              </a:rPr>
              <a:t>) </a:t>
            </a:r>
            <a:r>
              <a:rPr lang="en-US" altLang="zh-TW" sz="1400" b="1" dirty="0" smtClean="0">
                <a:solidFill>
                  <a:srgbClr val="FFC000"/>
                </a:solidFill>
                <a:ea typeface="DFKai-SB" pitchFamily="65" charset="-120"/>
              </a:rPr>
              <a:t>- 2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en-US" sz="2800" b="1" dirty="0">
                <a:solidFill>
                  <a:srgbClr val="FFC000"/>
                </a:solidFill>
              </a:rPr>
              <a:t>Let this be our prayer</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願這成為我們的祈禱</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As we go our way</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當我們前行</a:t>
            </a:r>
            <a:r>
              <a:rPr lang="zh-TW" altLang="en-US" dirty="0" smtClean="0">
                <a:solidFill>
                  <a:srgbClr val="FFC000"/>
                </a:solidFill>
                <a:latin typeface="DFKai-SB" pitchFamily="65" charset="-120"/>
                <a:ea typeface="DFKai-SB" pitchFamily="65" charset="-120"/>
              </a:rPr>
              <a:t>時</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Lead us to a place</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帶領我們到一個地方</a:t>
            </a:r>
            <a:endParaRPr lang="en-US" dirty="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Guide </a:t>
            </a:r>
            <a:r>
              <a:rPr lang="en-US" sz="2800" b="1" dirty="0">
                <a:solidFill>
                  <a:srgbClr val="FFC000"/>
                </a:solidFill>
              </a:rPr>
              <a:t>us with your Grace</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用祢的恩典引導我們</a:t>
            </a:r>
            <a:endParaRPr lang="en-US" altLang="zh-TW" dirty="0" smtClean="0">
              <a:solidFill>
                <a:srgbClr val="FFC000"/>
              </a:solidFill>
              <a:latin typeface="DFKai-SB" pitchFamily="65" charset="-120"/>
              <a:ea typeface="DFKai-SB" pitchFamily="65" charset="-120"/>
            </a:endParaRPr>
          </a:p>
          <a:p>
            <a:pPr marL="0" indent="0" algn="ctr">
              <a:buNone/>
            </a:pPr>
            <a:r>
              <a:rPr lang="en-US" sz="2800" b="1" dirty="0">
                <a:solidFill>
                  <a:srgbClr val="FFC000"/>
                </a:solidFill>
              </a:rPr>
              <a:t>To a place where we'll be safe</a:t>
            </a:r>
            <a:endParaRPr lang="en-US" sz="2800" dirty="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到一個平安穩妥的地方</a:t>
            </a:r>
            <a:endParaRPr lang="en-US" b="1"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70973310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dirty="0" smtClean="0">
                <a:solidFill>
                  <a:srgbClr val="FFC000"/>
                </a:solidFill>
                <a:ea typeface="DFKai-SB" pitchFamily="65" charset="-120"/>
              </a:rPr>
              <a:t>The Prayer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DFKai-SB" pitchFamily="65" charset="-120"/>
                <a:ea typeface="DFKai-SB" pitchFamily="65" charset="-120"/>
              </a:rPr>
              <a:t>祈</a:t>
            </a:r>
            <a:r>
              <a:rPr lang="zh-TW" altLang="en-US" sz="1600" dirty="0" smtClean="0">
                <a:solidFill>
                  <a:srgbClr val="FFC000"/>
                </a:solidFill>
                <a:latin typeface="DFKai-SB" pitchFamily="65" charset="-120"/>
                <a:ea typeface="DFKai-SB" pitchFamily="65" charset="-120"/>
              </a:rPr>
              <a:t>求</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en-US" sz="2800" b="1" dirty="0">
                <a:solidFill>
                  <a:srgbClr val="FFC000"/>
                </a:solidFill>
              </a:rPr>
              <a:t>I pray we'll find your light</a:t>
            </a:r>
            <a:endParaRPr lang="en-US" sz="2800" b="1" dirty="0" smtClean="0">
              <a:solidFill>
                <a:srgbClr val="FFC000"/>
              </a:solidFill>
            </a:endParaRPr>
          </a:p>
          <a:p>
            <a:pPr marL="0" indent="0" algn="ctr">
              <a:buNone/>
            </a:pPr>
            <a:r>
              <a:rPr lang="zh-TW" altLang="en-US" dirty="0" smtClean="0">
                <a:solidFill>
                  <a:srgbClr val="FFC000"/>
                </a:solidFill>
                <a:latin typeface="DFKai-SB" pitchFamily="65" charset="-120"/>
                <a:ea typeface="DFKai-SB" pitchFamily="65" charset="-120"/>
              </a:rPr>
              <a:t>願我</a:t>
            </a:r>
            <a:r>
              <a:rPr lang="zh-TW" altLang="en-US" dirty="0">
                <a:solidFill>
                  <a:srgbClr val="FFC000"/>
                </a:solidFill>
                <a:latin typeface="DFKai-SB" pitchFamily="65" charset="-120"/>
                <a:ea typeface="DFKai-SB" pitchFamily="65" charset="-120"/>
              </a:rPr>
              <a:t>們尋見祢的光</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And hold it in our hearts</a:t>
            </a:r>
            <a:endParaRPr lang="en-US" sz="2800" b="1" dirty="0" smtClean="0">
              <a:solidFill>
                <a:srgbClr val="FFC000"/>
              </a:solidFill>
            </a:endParaRPr>
          </a:p>
          <a:p>
            <a:pPr marL="0" indent="0" algn="ctr">
              <a:buNone/>
            </a:pPr>
            <a:r>
              <a:rPr lang="zh-TW" altLang="en-US" dirty="0" smtClean="0">
                <a:solidFill>
                  <a:srgbClr val="FFC000"/>
                </a:solidFill>
                <a:latin typeface="DFKai-SB" pitchFamily="65" charset="-120"/>
                <a:ea typeface="DFKai-SB" pitchFamily="65" charset="-120"/>
              </a:rPr>
              <a:t>將</a:t>
            </a:r>
            <a:r>
              <a:rPr lang="zh-TW" altLang="en-US" dirty="0">
                <a:solidFill>
                  <a:srgbClr val="FFC000"/>
                </a:solidFill>
                <a:latin typeface="DFKai-SB" pitchFamily="65" charset="-120"/>
                <a:ea typeface="DFKai-SB" pitchFamily="65" charset="-120"/>
              </a:rPr>
              <a:t>光</a:t>
            </a:r>
            <a:r>
              <a:rPr lang="zh-TW" altLang="en-US" dirty="0" smtClean="0">
                <a:solidFill>
                  <a:srgbClr val="FFC000"/>
                </a:solidFill>
                <a:latin typeface="DFKai-SB" pitchFamily="65" charset="-120"/>
                <a:ea typeface="DFKai-SB" pitchFamily="65" charset="-120"/>
              </a:rPr>
              <a:t>持</a:t>
            </a:r>
            <a:r>
              <a:rPr lang="zh-TW" altLang="en-US" dirty="0">
                <a:solidFill>
                  <a:srgbClr val="FFC000"/>
                </a:solidFill>
                <a:latin typeface="DFKai-SB" pitchFamily="65" charset="-120"/>
                <a:ea typeface="DFKai-SB" pitchFamily="65" charset="-120"/>
              </a:rPr>
              <a:t>守在我們心裡</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When stars go out each night</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每夜繁星出現之時</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Remind us where You are</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提醒我們祢在哪裡</a:t>
            </a:r>
            <a:endParaRPr lang="en-US" dirty="0">
              <a:solidFill>
                <a:srgbClr val="FFC000"/>
              </a:solidFill>
              <a:latin typeface="DFKai-SB" pitchFamily="65" charset="-120"/>
              <a:ea typeface="DFKai-SB" pitchFamily="65" charset="-120"/>
            </a:endParaRPr>
          </a:p>
          <a:p>
            <a:pPr marL="0" indent="0" algn="ctr">
              <a:buNone/>
            </a:pPr>
            <a:endParaRPr lang="en-US" sz="2800" b="1" dirty="0" smtClean="0">
              <a:solidFill>
                <a:srgbClr val="FFC000"/>
              </a:solidFill>
            </a:endParaRPr>
          </a:p>
        </p:txBody>
      </p:sp>
    </p:spTree>
    <p:extLst>
      <p:ext uri="{BB962C8B-B14F-4D97-AF65-F5344CB8AC3E}">
        <p14:creationId xmlns:p14="http://schemas.microsoft.com/office/powerpoint/2010/main" val="398506738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dirty="0" smtClean="0">
                <a:solidFill>
                  <a:srgbClr val="FFC000"/>
                </a:solidFill>
                <a:ea typeface="DFKai-SB" pitchFamily="65" charset="-120"/>
              </a:rPr>
              <a:t>The Prayer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DFKai-SB" pitchFamily="65" charset="-120"/>
                <a:ea typeface="DFKai-SB" pitchFamily="65" charset="-120"/>
              </a:rPr>
              <a:t>祈</a:t>
            </a:r>
            <a:r>
              <a:rPr lang="zh-TW" altLang="en-US" sz="1600" dirty="0" smtClean="0">
                <a:solidFill>
                  <a:srgbClr val="FFC000"/>
                </a:solidFill>
                <a:latin typeface="DFKai-SB" pitchFamily="65" charset="-120"/>
                <a:ea typeface="DFKai-SB" pitchFamily="65" charset="-120"/>
              </a:rPr>
              <a:t>求</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en-US" sz="2800" b="1" dirty="0">
                <a:solidFill>
                  <a:srgbClr val="FFC000"/>
                </a:solidFill>
              </a:rPr>
              <a:t>Let this be our prayer</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願這成為我們的祈禱</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When shadows fill our day</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當黑暗壟罩我們</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Lead us to a place</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帶領我們到一個地方</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Guide us with your grace</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用祢的恩典引導我們</a:t>
            </a:r>
            <a:endParaRPr lang="en-US" altLang="zh-TW" dirty="0" smtClean="0">
              <a:solidFill>
                <a:srgbClr val="FFC000"/>
              </a:solidFill>
              <a:latin typeface="DFKai-SB" pitchFamily="65" charset="-120"/>
              <a:ea typeface="DFKai-SB" pitchFamily="65" charset="-120"/>
            </a:endParaRPr>
          </a:p>
          <a:p>
            <a:pPr marL="0" indent="0" algn="ctr">
              <a:buNone/>
            </a:pPr>
            <a:r>
              <a:rPr lang="en-US" sz="2800" b="1" dirty="0">
                <a:solidFill>
                  <a:srgbClr val="FFC000"/>
                </a:solidFill>
              </a:rPr>
              <a:t>Give us faith so we'll be safe</a:t>
            </a:r>
            <a:endParaRPr lang="en-US" sz="2800" dirty="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賜我們信心</a:t>
            </a:r>
            <a:r>
              <a:rPr lang="en-US" dirty="0" smtClean="0">
                <a:solidFill>
                  <a:srgbClr val="FFC000"/>
                </a:solidFill>
                <a:latin typeface="DFKai-SB" pitchFamily="65" charset="-120"/>
                <a:ea typeface="DFKai-SB" pitchFamily="65" charset="-120"/>
              </a:rPr>
              <a:t>,</a:t>
            </a:r>
            <a:r>
              <a:rPr lang="zh-TW" altLang="en-US" dirty="0">
                <a:solidFill>
                  <a:srgbClr val="FFC000"/>
                </a:solidFill>
                <a:latin typeface="DFKai-SB" pitchFamily="65" charset="-120"/>
                <a:ea typeface="DFKai-SB" pitchFamily="65" charset="-120"/>
              </a:rPr>
              <a:t>使</a:t>
            </a:r>
            <a:r>
              <a:rPr lang="zh-TW" altLang="en-US" dirty="0" smtClean="0">
                <a:solidFill>
                  <a:srgbClr val="FFC000"/>
                </a:solidFill>
                <a:latin typeface="DFKai-SB" pitchFamily="65" charset="-120"/>
                <a:ea typeface="DFKai-SB" pitchFamily="65" charset="-120"/>
              </a:rPr>
              <a:t>我</a:t>
            </a:r>
            <a:r>
              <a:rPr lang="zh-TW" altLang="en-US" dirty="0">
                <a:solidFill>
                  <a:srgbClr val="FFC000"/>
                </a:solidFill>
                <a:latin typeface="DFKai-SB" pitchFamily="65" charset="-120"/>
                <a:ea typeface="DFKai-SB" pitchFamily="65" charset="-120"/>
              </a:rPr>
              <a:t>們得平</a:t>
            </a:r>
            <a:r>
              <a:rPr lang="zh-TW" altLang="en-US" dirty="0" smtClean="0">
                <a:solidFill>
                  <a:srgbClr val="FFC000"/>
                </a:solidFill>
                <a:latin typeface="DFKai-SB" pitchFamily="65" charset="-120"/>
                <a:ea typeface="DFKai-SB" pitchFamily="65" charset="-120"/>
              </a:rPr>
              <a:t>安</a:t>
            </a:r>
            <a:endParaRPr lang="en-US"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51178280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dirty="0" smtClean="0">
                <a:solidFill>
                  <a:srgbClr val="FFC000"/>
                </a:solidFill>
                <a:ea typeface="DFKai-SB" pitchFamily="65" charset="-120"/>
              </a:rPr>
              <a:t>The Prayer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DFKai-SB" pitchFamily="65" charset="-120"/>
                <a:ea typeface="DFKai-SB" pitchFamily="65" charset="-120"/>
              </a:rPr>
              <a:t>祈</a:t>
            </a:r>
            <a:r>
              <a:rPr lang="zh-TW" altLang="en-US" sz="1600" dirty="0" smtClean="0">
                <a:solidFill>
                  <a:srgbClr val="FFC000"/>
                </a:solidFill>
                <a:latin typeface="DFKai-SB" pitchFamily="65" charset="-120"/>
                <a:ea typeface="DFKai-SB" pitchFamily="65" charset="-120"/>
              </a:rPr>
              <a:t>求</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5</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en-US" sz="2800" b="1" dirty="0">
                <a:solidFill>
                  <a:srgbClr val="FFC000"/>
                </a:solidFill>
              </a:rPr>
              <a:t>A world where pain and sorrow will be ended</a:t>
            </a:r>
            <a:endParaRPr lang="en-US" sz="2800" b="1" dirty="0" smtClean="0">
              <a:solidFill>
                <a:srgbClr val="FFC000"/>
              </a:solidFill>
            </a:endParaRPr>
          </a:p>
          <a:p>
            <a:pPr marL="0" indent="0" algn="ctr">
              <a:buNone/>
            </a:pPr>
            <a:r>
              <a:rPr lang="zh-TW" altLang="en-US" dirty="0" smtClean="0">
                <a:solidFill>
                  <a:srgbClr val="FFC000"/>
                </a:solidFill>
                <a:latin typeface="DFKai-SB" pitchFamily="65" charset="-120"/>
                <a:ea typeface="DFKai-SB" pitchFamily="65" charset="-120"/>
              </a:rPr>
              <a:t>這是一</a:t>
            </a:r>
            <a:r>
              <a:rPr lang="zh-TW" altLang="en-US" dirty="0">
                <a:solidFill>
                  <a:srgbClr val="FFC000"/>
                </a:solidFill>
                <a:latin typeface="DFKai-SB" pitchFamily="65" charset="-120"/>
                <a:ea typeface="DFKai-SB" pitchFamily="65" charset="-120"/>
              </a:rPr>
              <a:t>個痛苦悲傷都會結束</a:t>
            </a:r>
            <a:r>
              <a:rPr lang="zh-TW" altLang="en-US" dirty="0" smtClean="0">
                <a:solidFill>
                  <a:srgbClr val="FFC000"/>
                </a:solidFill>
                <a:latin typeface="DFKai-SB" pitchFamily="65" charset="-120"/>
                <a:ea typeface="DFKai-SB" pitchFamily="65" charset="-120"/>
              </a:rPr>
              <a:t>的地方</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And every heart that’s broken will be mended</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破碎的</a:t>
            </a:r>
            <a:r>
              <a:rPr lang="zh-TW" altLang="en-US" dirty="0" smtClean="0">
                <a:solidFill>
                  <a:srgbClr val="FFC000"/>
                </a:solidFill>
                <a:latin typeface="DFKai-SB" pitchFamily="65" charset="-120"/>
                <a:ea typeface="DFKai-SB" pitchFamily="65" charset="-120"/>
              </a:rPr>
              <a:t>心</a:t>
            </a:r>
            <a:r>
              <a:rPr lang="zh-TW" altLang="en-US" dirty="0">
                <a:solidFill>
                  <a:srgbClr val="FFC000"/>
                </a:solidFill>
                <a:latin typeface="DFKai-SB" pitchFamily="65" charset="-120"/>
                <a:ea typeface="DFKai-SB" pitchFamily="65" charset="-120"/>
              </a:rPr>
              <a:t>也</a:t>
            </a:r>
            <a:r>
              <a:rPr lang="zh-TW" altLang="en-US" dirty="0" smtClean="0">
                <a:solidFill>
                  <a:srgbClr val="FFC000"/>
                </a:solidFill>
                <a:latin typeface="DFKai-SB" pitchFamily="65" charset="-120"/>
                <a:ea typeface="DFKai-SB" pitchFamily="65" charset="-120"/>
              </a:rPr>
              <a:t>將得</a:t>
            </a:r>
            <a:r>
              <a:rPr lang="zh-TW" altLang="en-US" dirty="0">
                <a:solidFill>
                  <a:srgbClr val="FFC000"/>
                </a:solidFill>
                <a:latin typeface="DFKai-SB" pitchFamily="65" charset="-120"/>
                <a:ea typeface="DFKai-SB" pitchFamily="65" charset="-120"/>
              </a:rPr>
              <a:t>著安慰</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And we’ll remember we are all God’s children</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我們</a:t>
            </a:r>
            <a:r>
              <a:rPr lang="zh-TW" altLang="en-US" dirty="0" smtClean="0">
                <a:solidFill>
                  <a:srgbClr val="FFC000"/>
                </a:solidFill>
                <a:latin typeface="DFKai-SB" pitchFamily="65" charset="-120"/>
                <a:ea typeface="DFKai-SB" pitchFamily="65" charset="-120"/>
              </a:rPr>
              <a:t>會</a:t>
            </a:r>
            <a:r>
              <a:rPr lang="zh-TW" altLang="en-US" dirty="0">
                <a:solidFill>
                  <a:srgbClr val="FFC000"/>
                </a:solidFill>
                <a:latin typeface="DFKai-SB" pitchFamily="65" charset="-120"/>
                <a:ea typeface="DFKai-SB" pitchFamily="65" charset="-120"/>
              </a:rPr>
              <a:t>想起我們都是神的兒女</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Reaching out to touch you, reaching to the sky</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伸出手來觸摸祢 直到天上</a:t>
            </a:r>
            <a:endParaRPr lang="en-US" altLang="zh-TW" dirty="0" smtClean="0">
              <a:solidFill>
                <a:srgbClr val="FFC000"/>
              </a:solidFill>
              <a:latin typeface="DFKai-SB" pitchFamily="65" charset="-120"/>
              <a:ea typeface="DFKai-SB" pitchFamily="65" charset="-120"/>
            </a:endParaRPr>
          </a:p>
          <a:p>
            <a:pPr marL="0" indent="0" algn="ctr">
              <a:buNone/>
            </a:pPr>
            <a:endParaRPr lang="en-US" sz="2800" b="1" dirty="0" smtClean="0">
              <a:solidFill>
                <a:srgbClr val="FFC000"/>
              </a:solidFill>
            </a:endParaRPr>
          </a:p>
        </p:txBody>
      </p:sp>
    </p:spTree>
    <p:extLst>
      <p:ext uri="{BB962C8B-B14F-4D97-AF65-F5344CB8AC3E}">
        <p14:creationId xmlns:p14="http://schemas.microsoft.com/office/powerpoint/2010/main" val="118278458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lnSpc>
                <a:spcPct val="90000"/>
              </a:lnSpc>
              <a:buNone/>
              <a:defRPr/>
            </a:pPr>
            <a:r>
              <a:rPr lang="zh-TW" altLang="en-US" dirty="0">
                <a:solidFill>
                  <a:srgbClr val="FFC000"/>
                </a:solidFill>
                <a:latin typeface="標楷體" pitchFamily="65" charset="-120"/>
                <a:ea typeface="標楷體" pitchFamily="65" charset="-120"/>
              </a:rPr>
              <a:t>天天感謝、天天喜樂</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Give thanks </a:t>
            </a:r>
            <a:r>
              <a:rPr lang="en-US" altLang="zh-TW" sz="2800" b="1" dirty="0">
                <a:solidFill>
                  <a:srgbClr val="FFC000"/>
                </a:solidFill>
                <a:latin typeface="+mn-ea"/>
              </a:rPr>
              <a:t>everyday</a:t>
            </a:r>
            <a:r>
              <a:rPr lang="en-US" altLang="zh-TW" sz="2800" b="1" dirty="0" smtClean="0">
                <a:solidFill>
                  <a:srgbClr val="FFC000"/>
                </a:solidFill>
                <a:latin typeface="+mn-ea"/>
              </a:rPr>
              <a:t>, Rejoice </a:t>
            </a:r>
            <a:r>
              <a:rPr lang="en-US" altLang="zh-TW" sz="2800" b="1" dirty="0">
                <a:solidFill>
                  <a:srgbClr val="FFC000"/>
                </a:solidFill>
                <a:latin typeface="+mn-ea"/>
              </a:rPr>
              <a:t>everyday</a:t>
            </a:r>
            <a:endParaRPr lang="zh-TW" altLang="en-US" dirty="0">
              <a:solidFill>
                <a:srgbClr val="FFC000"/>
              </a:solidFill>
              <a:latin typeface="標楷體" pitchFamily="65" charset="-120"/>
              <a:ea typeface="標楷體" pitchFamily="65" charset="-120"/>
            </a:endParaRP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天讚美</a:t>
            </a:r>
            <a:r>
              <a:rPr lang="zh-TW" altLang="en-US" dirty="0" smtClean="0">
                <a:solidFill>
                  <a:srgbClr val="FFC000"/>
                </a:solidFill>
                <a:latin typeface="標楷體" pitchFamily="65" charset="-120"/>
                <a:ea typeface="標楷體" pitchFamily="65" charset="-120"/>
              </a:rPr>
              <a:t>主</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Praise our Lord everyday</a:t>
            </a: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多</a:t>
            </a:r>
            <a:r>
              <a:rPr lang="zh-TW" altLang="en-US" dirty="0">
                <a:solidFill>
                  <a:srgbClr val="FFC000"/>
                </a:solidFill>
                <a:latin typeface="標楷體" pitchFamily="65" charset="-120"/>
                <a:ea typeface="標楷體" pitchFamily="65" charset="-120"/>
              </a:rPr>
              <a:t>少委屈、多少心事</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a:buNone/>
            </a:pPr>
            <a:r>
              <a:rPr lang="en-US" sz="2800" b="1" dirty="0">
                <a:solidFill>
                  <a:srgbClr val="FFC000"/>
                </a:solidFill>
              </a:rPr>
              <a:t>How many </a:t>
            </a:r>
            <a:r>
              <a:rPr lang="en-US" sz="2800" b="1" dirty="0" smtClean="0">
                <a:solidFill>
                  <a:srgbClr val="FFC000"/>
                </a:solidFill>
              </a:rPr>
              <a:t>grievances, </a:t>
            </a:r>
          </a:p>
          <a:p>
            <a:pPr marL="0" indent="0" algn="ctr">
              <a:buNone/>
            </a:pPr>
            <a:r>
              <a:rPr lang="en-US" sz="2800" b="1" dirty="0" smtClean="0">
                <a:solidFill>
                  <a:srgbClr val="FFC000"/>
                </a:solidFill>
              </a:rPr>
              <a:t>how </a:t>
            </a:r>
            <a:r>
              <a:rPr lang="en-US" sz="2800" b="1" dirty="0">
                <a:solidFill>
                  <a:srgbClr val="FFC000"/>
                </a:solidFill>
              </a:rPr>
              <a:t>much on your </a:t>
            </a:r>
            <a:r>
              <a:rPr lang="en-US" sz="2800" b="1" dirty="0" smtClean="0">
                <a:solidFill>
                  <a:srgbClr val="FFC000"/>
                </a:solidFill>
              </a:rPr>
              <a:t>mind,</a:t>
            </a: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告</a:t>
            </a:r>
            <a:r>
              <a:rPr lang="zh-TW" altLang="en-US" dirty="0">
                <a:solidFill>
                  <a:srgbClr val="FFC000"/>
                </a:solidFill>
                <a:latin typeface="標楷體" pitchFamily="65" charset="-120"/>
                <a:ea typeface="標楷體" pitchFamily="65" charset="-120"/>
              </a:rPr>
              <a:t>訴主耶</a:t>
            </a:r>
            <a:r>
              <a:rPr lang="zh-TW" altLang="en-US" dirty="0" smtClean="0">
                <a:solidFill>
                  <a:srgbClr val="FFC000"/>
                </a:solidFill>
                <a:latin typeface="標楷體" pitchFamily="65" charset="-120"/>
                <a:ea typeface="標楷體" pitchFamily="65" charset="-120"/>
              </a:rPr>
              <a:t>穌</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sz="2800" b="1" dirty="0">
                <a:solidFill>
                  <a:srgbClr val="FFC000"/>
                </a:solidFill>
              </a:rPr>
              <a:t>Go tell Lord Jesus</a:t>
            </a:r>
            <a:endParaRPr lang="en-US" sz="2800" dirty="0">
              <a:solidFill>
                <a:srgbClr val="FFC000"/>
              </a:solidFill>
            </a:endParaRPr>
          </a:p>
          <a:p>
            <a:pPr marL="0" indent="0" algn="ctr" eaLnBrk="1" hangingPunct="1">
              <a:lnSpc>
                <a:spcPct val="90000"/>
              </a:lnSpc>
              <a:buNone/>
              <a:defRPr/>
            </a:pPr>
            <a:endParaRPr lang="zh-TW" altLang="en-US" dirty="0">
              <a:solidFill>
                <a:srgbClr val="FFC000"/>
              </a:solidFill>
              <a:latin typeface="標楷體" pitchFamily="65" charset="-120"/>
              <a:ea typeface="標楷體" pitchFamily="65" charset="-120"/>
            </a:endParaRPr>
          </a:p>
          <a:p>
            <a:pPr marL="0" indent="0" algn="ctr">
              <a:buNone/>
            </a:pPr>
            <a:endParaRPr lang="en-US" sz="2800" b="1" dirty="0" smtClean="0">
              <a:solidFill>
                <a:srgbClr val="FFC000"/>
              </a:solidFill>
            </a:endParaRPr>
          </a:p>
        </p:txBody>
      </p:sp>
    </p:spTree>
    <p:extLst>
      <p:ext uri="{BB962C8B-B14F-4D97-AF65-F5344CB8AC3E}">
        <p14:creationId xmlns:p14="http://schemas.microsoft.com/office/powerpoint/2010/main" val="11890942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dirty="0" smtClean="0">
                <a:solidFill>
                  <a:srgbClr val="FFC000"/>
                </a:solidFill>
                <a:ea typeface="DFKai-SB" pitchFamily="65" charset="-120"/>
              </a:rPr>
              <a:t>The Prayer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DFKai-SB" pitchFamily="65" charset="-120"/>
                <a:ea typeface="DFKai-SB" pitchFamily="65" charset="-120"/>
              </a:rPr>
              <a:t>祈</a:t>
            </a:r>
            <a:r>
              <a:rPr lang="zh-TW" altLang="en-US" sz="1600" dirty="0" smtClean="0">
                <a:solidFill>
                  <a:srgbClr val="FFC000"/>
                </a:solidFill>
                <a:latin typeface="DFKai-SB" pitchFamily="65" charset="-120"/>
                <a:ea typeface="DFKai-SB" pitchFamily="65" charset="-120"/>
              </a:rPr>
              <a:t>求</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6</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en-US" sz="2800" b="1" dirty="0">
                <a:solidFill>
                  <a:srgbClr val="FFC000"/>
                </a:solidFill>
              </a:rPr>
              <a:t>We ask that life be kind</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願人生恩待我們</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And watch us from above</a:t>
            </a:r>
            <a:endParaRPr lang="en-US" sz="2800" b="1" dirty="0" smtClean="0">
              <a:solidFill>
                <a:srgbClr val="FFC000"/>
              </a:solidFill>
            </a:endParaRPr>
          </a:p>
          <a:p>
            <a:pPr marL="0" indent="0" algn="ctr">
              <a:buNone/>
            </a:pPr>
            <a:r>
              <a:rPr lang="zh-TW" altLang="en-US" dirty="0" smtClean="0">
                <a:solidFill>
                  <a:srgbClr val="FFC000"/>
                </a:solidFill>
                <a:latin typeface="DFKai-SB" pitchFamily="65" charset="-120"/>
                <a:ea typeface="DFKai-SB" pitchFamily="65" charset="-120"/>
              </a:rPr>
              <a:t>祢也從</a:t>
            </a:r>
            <a:r>
              <a:rPr lang="zh-TW" altLang="en-US" dirty="0">
                <a:solidFill>
                  <a:srgbClr val="FFC000"/>
                </a:solidFill>
                <a:latin typeface="DFKai-SB" pitchFamily="65" charset="-120"/>
                <a:ea typeface="DFKai-SB" pitchFamily="65" charset="-120"/>
              </a:rPr>
              <a:t>天</a:t>
            </a:r>
            <a:r>
              <a:rPr lang="zh-TW" altLang="en-US" dirty="0" smtClean="0">
                <a:solidFill>
                  <a:srgbClr val="FFC000"/>
                </a:solidFill>
                <a:latin typeface="DFKai-SB" pitchFamily="65" charset="-120"/>
                <a:ea typeface="DFKai-SB" pitchFamily="65" charset="-120"/>
              </a:rPr>
              <a:t>上眷顧</a:t>
            </a:r>
            <a:r>
              <a:rPr lang="zh-TW" altLang="en-US" dirty="0">
                <a:solidFill>
                  <a:srgbClr val="FFC000"/>
                </a:solidFill>
                <a:latin typeface="DFKai-SB" pitchFamily="65" charset="-120"/>
                <a:ea typeface="DFKai-SB" pitchFamily="65" charset="-120"/>
              </a:rPr>
              <a:t>我們</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We hope each soul will find</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願每一個世</a:t>
            </a:r>
            <a:r>
              <a:rPr lang="zh-TW" altLang="en-US" dirty="0" smtClean="0">
                <a:solidFill>
                  <a:srgbClr val="FFC000"/>
                </a:solidFill>
                <a:latin typeface="DFKai-SB" pitchFamily="65" charset="-120"/>
                <a:ea typeface="DFKai-SB" pitchFamily="65" charset="-120"/>
              </a:rPr>
              <a:t>人都找到</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Another soul to love</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可</a:t>
            </a:r>
            <a:r>
              <a:rPr lang="zh-TW" altLang="en-US" dirty="0" smtClean="0">
                <a:solidFill>
                  <a:srgbClr val="FFC000"/>
                </a:solidFill>
                <a:latin typeface="DFKai-SB" pitchFamily="65" charset="-120"/>
                <a:ea typeface="DFKai-SB" pitchFamily="65" charset="-120"/>
              </a:rPr>
              <a:t>關愛的靈</a:t>
            </a:r>
            <a:r>
              <a:rPr lang="zh-TW" altLang="en-US" dirty="0">
                <a:solidFill>
                  <a:srgbClr val="FFC000"/>
                </a:solidFill>
                <a:latin typeface="DFKai-SB" pitchFamily="65" charset="-120"/>
                <a:ea typeface="DFKai-SB" pitchFamily="65" charset="-120"/>
              </a:rPr>
              <a:t>魂</a:t>
            </a:r>
            <a:endParaRPr lang="en-US" altLang="zh-TW" dirty="0" smtClean="0">
              <a:solidFill>
                <a:srgbClr val="FFC000"/>
              </a:solidFill>
              <a:latin typeface="DFKai-SB" pitchFamily="65" charset="-120"/>
              <a:ea typeface="DFKai-SB" pitchFamily="65" charset="-120"/>
            </a:endParaRPr>
          </a:p>
          <a:p>
            <a:pPr marL="0" indent="0" algn="ctr">
              <a:buNone/>
            </a:pPr>
            <a:endParaRPr lang="en-US" sz="2800" b="1" dirty="0" smtClean="0">
              <a:solidFill>
                <a:srgbClr val="FFC000"/>
              </a:solidFill>
            </a:endParaRPr>
          </a:p>
        </p:txBody>
      </p:sp>
    </p:spTree>
    <p:extLst>
      <p:ext uri="{BB962C8B-B14F-4D97-AF65-F5344CB8AC3E}">
        <p14:creationId xmlns:p14="http://schemas.microsoft.com/office/powerpoint/2010/main" val="24247985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dirty="0" smtClean="0">
                <a:solidFill>
                  <a:srgbClr val="FFC000"/>
                </a:solidFill>
                <a:ea typeface="DFKai-SB" pitchFamily="65" charset="-120"/>
              </a:rPr>
              <a:t>The Prayer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DFKai-SB" pitchFamily="65" charset="-120"/>
                <a:ea typeface="DFKai-SB" pitchFamily="65" charset="-120"/>
              </a:rPr>
              <a:t>祈</a:t>
            </a:r>
            <a:r>
              <a:rPr lang="zh-TW" altLang="en-US" sz="1600" dirty="0" smtClean="0">
                <a:solidFill>
                  <a:srgbClr val="FFC000"/>
                </a:solidFill>
                <a:latin typeface="DFKai-SB" pitchFamily="65" charset="-120"/>
                <a:ea typeface="DFKai-SB" pitchFamily="65" charset="-120"/>
              </a:rPr>
              <a:t>求</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7</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en-US" sz="2800" b="1" dirty="0">
                <a:solidFill>
                  <a:srgbClr val="FFC000"/>
                </a:solidFill>
              </a:rPr>
              <a:t>Let this be our prayer</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願這成為我們的祈禱</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Just like every child</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就像小孩子一般</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Needs to find a place</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需要找到一個地方</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Guide us with Your grace</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用祢的恩典引導我們</a:t>
            </a:r>
            <a:endParaRPr lang="en-US" altLang="zh-TW" dirty="0" smtClean="0">
              <a:solidFill>
                <a:srgbClr val="FFC000"/>
              </a:solidFill>
              <a:latin typeface="DFKai-SB" pitchFamily="65" charset="-120"/>
              <a:ea typeface="DFKai-SB" pitchFamily="65" charset="-120"/>
            </a:endParaRPr>
          </a:p>
          <a:p>
            <a:pPr marL="0" indent="0" algn="ctr">
              <a:buNone/>
            </a:pPr>
            <a:r>
              <a:rPr lang="en-US" sz="2800" b="1" dirty="0">
                <a:solidFill>
                  <a:srgbClr val="FFC000"/>
                </a:solidFill>
              </a:rPr>
              <a:t>Give us faith so we’ll be </a:t>
            </a:r>
            <a:r>
              <a:rPr lang="en-US" sz="2800" b="1" dirty="0" smtClean="0">
                <a:solidFill>
                  <a:srgbClr val="FFC000"/>
                </a:solidFill>
              </a:rPr>
              <a:t>safe</a:t>
            </a:r>
          </a:p>
          <a:p>
            <a:pPr marL="0" indent="0" algn="ctr">
              <a:buNone/>
            </a:pPr>
            <a:r>
              <a:rPr lang="zh-TW" altLang="en-US" dirty="0">
                <a:solidFill>
                  <a:srgbClr val="FFC000"/>
                </a:solidFill>
                <a:latin typeface="DFKai-SB" pitchFamily="65" charset="-120"/>
                <a:ea typeface="DFKai-SB" pitchFamily="65" charset="-120"/>
              </a:rPr>
              <a:t>賜我們信心</a:t>
            </a:r>
            <a:r>
              <a:rPr lang="en-US" dirty="0" smtClean="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使我</a:t>
            </a:r>
            <a:r>
              <a:rPr lang="zh-TW" altLang="en-US" dirty="0">
                <a:solidFill>
                  <a:srgbClr val="FFC000"/>
                </a:solidFill>
                <a:latin typeface="DFKai-SB" pitchFamily="65" charset="-120"/>
                <a:ea typeface="DFKai-SB" pitchFamily="65" charset="-120"/>
              </a:rPr>
              <a:t>們得平安</a:t>
            </a:r>
            <a:endParaRPr lang="en-US" b="1"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52503897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b="1" dirty="0" smtClean="0">
                <a:solidFill>
                  <a:srgbClr val="FFC000"/>
                </a:solidFill>
                <a:ea typeface="DFKai-SB" pitchFamily="65" charset="-120"/>
              </a:rPr>
              <a:t>The Prayer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DFKai-SB" pitchFamily="65" charset="-120"/>
                <a:ea typeface="DFKai-SB" pitchFamily="65" charset="-120"/>
              </a:rPr>
              <a:t>祈</a:t>
            </a:r>
            <a:r>
              <a:rPr lang="zh-TW" altLang="en-US" sz="1600" dirty="0" smtClean="0">
                <a:solidFill>
                  <a:srgbClr val="FFC000"/>
                </a:solidFill>
                <a:latin typeface="DFKai-SB" pitchFamily="65" charset="-120"/>
                <a:ea typeface="DFKai-SB" pitchFamily="65" charset="-120"/>
              </a:rPr>
              <a:t>求</a:t>
            </a:r>
            <a:r>
              <a:rPr lang="en-US" altLang="zh-TW" sz="1400" dirty="0" smtClean="0">
                <a:solidFill>
                  <a:srgbClr val="FFC000"/>
                </a:solidFill>
              </a:rPr>
              <a:t>) </a:t>
            </a:r>
            <a:r>
              <a:rPr lang="en-US" altLang="zh-TW" sz="1400" b="1" dirty="0" smtClean="0">
                <a:solidFill>
                  <a:srgbClr val="FFC000"/>
                </a:solidFill>
                <a:ea typeface="DFKai-SB" pitchFamily="65" charset="-120"/>
              </a:rPr>
              <a:t>- 8</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en-US" sz="2800" b="1" dirty="0" smtClean="0">
                <a:solidFill>
                  <a:srgbClr val="FFC000"/>
                </a:solidFill>
              </a:rPr>
              <a:t>Needs </a:t>
            </a:r>
            <a:r>
              <a:rPr lang="en-US" sz="2800" b="1" dirty="0">
                <a:solidFill>
                  <a:srgbClr val="FFC000"/>
                </a:solidFill>
              </a:rPr>
              <a:t>to find a place</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需要找到一個地方</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Guide us with Your grace</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用祢的恩典引導我們</a:t>
            </a:r>
            <a:endParaRPr lang="en-US" altLang="zh-TW" dirty="0" smtClean="0">
              <a:solidFill>
                <a:srgbClr val="FFC000"/>
              </a:solidFill>
              <a:latin typeface="DFKai-SB" pitchFamily="65" charset="-120"/>
              <a:ea typeface="DFKai-SB" pitchFamily="65" charset="-120"/>
            </a:endParaRPr>
          </a:p>
          <a:p>
            <a:pPr marL="0" indent="0" algn="ctr">
              <a:buNone/>
            </a:pPr>
            <a:r>
              <a:rPr lang="en-US" sz="2800" b="1" dirty="0">
                <a:solidFill>
                  <a:srgbClr val="FFC000"/>
                </a:solidFill>
              </a:rPr>
              <a:t>Give us faith so we’ll be </a:t>
            </a:r>
            <a:r>
              <a:rPr lang="en-US" sz="2800" b="1" dirty="0" smtClean="0">
                <a:solidFill>
                  <a:srgbClr val="FFC000"/>
                </a:solidFill>
              </a:rPr>
              <a:t>safe</a:t>
            </a:r>
          </a:p>
          <a:p>
            <a:pPr marL="0" indent="0" algn="ctr">
              <a:buNone/>
            </a:pPr>
            <a:r>
              <a:rPr lang="zh-TW" altLang="en-US" dirty="0">
                <a:solidFill>
                  <a:srgbClr val="FFC000"/>
                </a:solidFill>
                <a:latin typeface="DFKai-SB" pitchFamily="65" charset="-120"/>
                <a:ea typeface="DFKai-SB" pitchFamily="65" charset="-120"/>
              </a:rPr>
              <a:t>賜我們信心</a:t>
            </a:r>
            <a:r>
              <a:rPr lang="en-US" dirty="0" smtClean="0">
                <a:solidFill>
                  <a:srgbClr val="FFC000"/>
                </a:solidFill>
                <a:latin typeface="DFKai-SB" pitchFamily="65" charset="-120"/>
                <a:ea typeface="DFKai-SB" pitchFamily="65" charset="-120"/>
              </a:rPr>
              <a:t>,</a:t>
            </a:r>
            <a:r>
              <a:rPr lang="zh-TW" altLang="en-US" dirty="0">
                <a:solidFill>
                  <a:srgbClr val="FFC000"/>
                </a:solidFill>
                <a:latin typeface="DFKai-SB" pitchFamily="65" charset="-120"/>
                <a:ea typeface="DFKai-SB" pitchFamily="65" charset="-120"/>
              </a:rPr>
              <a:t>使</a:t>
            </a:r>
            <a:r>
              <a:rPr lang="zh-TW" altLang="en-US" dirty="0" smtClean="0">
                <a:solidFill>
                  <a:srgbClr val="FFC000"/>
                </a:solidFill>
                <a:latin typeface="DFKai-SB" pitchFamily="65" charset="-120"/>
                <a:ea typeface="DFKai-SB" pitchFamily="65" charset="-120"/>
              </a:rPr>
              <a:t>我</a:t>
            </a:r>
            <a:r>
              <a:rPr lang="zh-TW" altLang="en-US" dirty="0">
                <a:solidFill>
                  <a:srgbClr val="FFC000"/>
                </a:solidFill>
                <a:latin typeface="DFKai-SB" pitchFamily="65" charset="-120"/>
                <a:ea typeface="DFKai-SB" pitchFamily="65" charset="-120"/>
              </a:rPr>
              <a:t>們得平安</a:t>
            </a:r>
            <a:endParaRPr lang="en-US" b="1" dirty="0" smtClean="0">
              <a:solidFill>
                <a:srgbClr val="FFC000"/>
              </a:solidFill>
            </a:endParaRPr>
          </a:p>
        </p:txBody>
      </p:sp>
    </p:spTree>
    <p:extLst>
      <p:ext uri="{BB962C8B-B14F-4D97-AF65-F5344CB8AC3E}">
        <p14:creationId xmlns:p14="http://schemas.microsoft.com/office/powerpoint/2010/main" val="59915755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350284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sz="1400" b="1" dirty="0" smtClean="0">
                <a:solidFill>
                  <a:srgbClr val="FFC000"/>
                </a:solidFill>
              </a:rPr>
              <a:t>I Asked the Lord</a:t>
            </a:r>
            <a:r>
              <a:rPr lang="zh-TW" altLang="en-US" sz="1400" b="1" dirty="0" smtClean="0">
                <a:solidFill>
                  <a:srgbClr val="FFC000"/>
                </a:solidFill>
              </a:rPr>
              <a:t> </a:t>
            </a:r>
            <a:r>
              <a:rPr lang="zh-TW" altLang="en-US" sz="1400" b="1" dirty="0" smtClean="0">
                <a:solidFill>
                  <a:srgbClr val="FFC000"/>
                </a:solidFill>
                <a:latin typeface="DFKai-SB" pitchFamily="65" charset="-120"/>
                <a:ea typeface="DFKai-SB" pitchFamily="65" charset="-120"/>
              </a:rPr>
              <a:t>我</a:t>
            </a:r>
            <a:r>
              <a:rPr lang="zh-TW" altLang="en-US" sz="1400" b="1" dirty="0">
                <a:solidFill>
                  <a:srgbClr val="FFC000"/>
                </a:solidFill>
                <a:latin typeface="DFKai-SB" pitchFamily="65" charset="-120"/>
                <a:ea typeface="DFKai-SB" pitchFamily="65" charset="-120"/>
              </a:rPr>
              <a:t>懇</a:t>
            </a:r>
            <a:r>
              <a:rPr lang="zh-TW" altLang="en-US" sz="1400" b="1" dirty="0" smtClean="0">
                <a:solidFill>
                  <a:srgbClr val="FFC000"/>
                </a:solidFill>
                <a:latin typeface="DFKai-SB" pitchFamily="65" charset="-120"/>
                <a:ea typeface="DFKai-SB" pitchFamily="65" charset="-120"/>
              </a:rPr>
              <a:t>求主 </a:t>
            </a:r>
            <a:r>
              <a:rPr lang="en-US" altLang="zh-TW" sz="1400" b="1" dirty="0" smtClean="0">
                <a:solidFill>
                  <a:srgbClr val="FFC000"/>
                </a:solidFill>
                <a:ea typeface="DFKai-SB" pitchFamily="65" charset="-120"/>
              </a:rPr>
              <a:t>- </a:t>
            </a:r>
            <a:r>
              <a:rPr lang="zh-TW" altLang="en-US" sz="1400" b="1" dirty="0" smtClean="0">
                <a:solidFill>
                  <a:srgbClr val="FFC000"/>
                </a:solidFill>
                <a:ea typeface="DFKai-SB" pitchFamily="65" charset="-120"/>
              </a:rPr>
              <a:t> </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en-US" sz="2800" b="1" dirty="0" smtClean="0">
                <a:solidFill>
                  <a:srgbClr val="FFC000"/>
                </a:solidFill>
              </a:rPr>
              <a:t>I </a:t>
            </a:r>
            <a:r>
              <a:rPr lang="en-US" sz="2800" b="1" dirty="0">
                <a:solidFill>
                  <a:srgbClr val="FFC000"/>
                </a:solidFill>
              </a:rPr>
              <a:t>asked the Lord to comfort me </a:t>
            </a:r>
            <a:r>
              <a:rPr lang="en-US" dirty="0" smtClean="0">
                <a:solidFill>
                  <a:srgbClr val="FFC000"/>
                </a:solidFill>
              </a:rPr>
              <a:t/>
            </a:r>
            <a:br>
              <a:rPr lang="en-US" dirty="0" smtClean="0">
                <a:solidFill>
                  <a:srgbClr val="FFC000"/>
                </a:solidFill>
              </a:rPr>
            </a:br>
            <a:r>
              <a:rPr lang="zh-TW" altLang="en-US" dirty="0" smtClean="0">
                <a:solidFill>
                  <a:srgbClr val="FFC000"/>
                </a:solidFill>
                <a:latin typeface="DFKai-SB" pitchFamily="65" charset="-120"/>
                <a:ea typeface="DFKai-SB" pitchFamily="65" charset="-120"/>
              </a:rPr>
              <a:t>我懇求主來安慰我</a:t>
            </a:r>
            <a:r>
              <a:rPr lang="zh-TW" altLang="en-US" dirty="0">
                <a:solidFill>
                  <a:srgbClr val="FFC000"/>
                </a:solidFill>
                <a:latin typeface="DFKai-SB" pitchFamily="65" charset="-120"/>
                <a:ea typeface="DFKai-SB" pitchFamily="65" charset="-120"/>
              </a:rPr>
              <a:t>，</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when </a:t>
            </a:r>
            <a:r>
              <a:rPr lang="en-US" sz="2800" b="1" dirty="0">
                <a:solidFill>
                  <a:srgbClr val="FFC000"/>
                </a:solidFill>
              </a:rPr>
              <a:t>things </a:t>
            </a:r>
            <a:r>
              <a:rPr lang="en-US" sz="2800" b="1" dirty="0" smtClean="0">
                <a:solidFill>
                  <a:srgbClr val="FFC000"/>
                </a:solidFill>
              </a:rPr>
              <a:t>weren’t </a:t>
            </a:r>
            <a:r>
              <a:rPr lang="en-US" sz="2800" b="1" dirty="0">
                <a:solidFill>
                  <a:srgbClr val="FFC000"/>
                </a:solidFill>
              </a:rPr>
              <a:t>going my </a:t>
            </a:r>
            <a:r>
              <a:rPr lang="en-US" sz="2800" b="1" dirty="0" smtClean="0">
                <a:solidFill>
                  <a:srgbClr val="FFC000"/>
                </a:solidFill>
              </a:rPr>
              <a:t>way.</a:t>
            </a:r>
          </a:p>
          <a:p>
            <a:pPr marL="0" indent="0" algn="ctr">
              <a:buNone/>
            </a:pPr>
            <a:r>
              <a:rPr lang="zh-TW" altLang="en-US" dirty="0" smtClean="0">
                <a:solidFill>
                  <a:srgbClr val="FFC000"/>
                </a:solidFill>
                <a:latin typeface="DFKai-SB" pitchFamily="65" charset="-120"/>
                <a:ea typeface="DFKai-SB" pitchFamily="65" charset="-120"/>
              </a:rPr>
              <a:t>當世事不如我意</a:t>
            </a:r>
            <a:r>
              <a:rPr lang="zh-TW" altLang="en-US" b="1" dirty="0">
                <a:solidFill>
                  <a:srgbClr val="FFC000"/>
                </a:solidFill>
                <a:latin typeface="DFKai-SB" pitchFamily="65" charset="-120"/>
                <a:ea typeface="DFKai-SB" pitchFamily="65" charset="-120"/>
              </a:rPr>
              <a:t>。</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And He said to me,</a:t>
            </a:r>
            <a:r>
              <a:rPr lang="en-US" dirty="0">
                <a:solidFill>
                  <a:srgbClr val="FFC000"/>
                </a:solidFill>
              </a:rPr>
              <a:t> </a:t>
            </a:r>
            <a:endParaRPr lang="en-US" dirty="0" smtClean="0">
              <a:solidFill>
                <a:srgbClr val="FFC000"/>
              </a:solidFill>
            </a:endParaRPr>
          </a:p>
          <a:p>
            <a:pPr marL="0" indent="0" algn="ctr">
              <a:buNone/>
            </a:pPr>
            <a:r>
              <a:rPr lang="zh-TW" altLang="en-US" dirty="0" smtClean="0">
                <a:solidFill>
                  <a:srgbClr val="FFC000"/>
                </a:solidFill>
                <a:latin typeface="DFKai-SB" pitchFamily="65" charset="-120"/>
                <a:ea typeface="DFKai-SB" pitchFamily="65" charset="-120"/>
              </a:rPr>
              <a:t>祂對我說</a:t>
            </a:r>
            <a:r>
              <a:rPr lang="zh-TW" altLang="en-US" dirty="0">
                <a:solidFill>
                  <a:srgbClr val="FFC000"/>
                </a:solidFill>
                <a:latin typeface="DFKai-SB" pitchFamily="65" charset="-120"/>
                <a:ea typeface="DFKai-SB" pitchFamily="65" charset="-120"/>
              </a:rPr>
              <a:t>，</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“I </a:t>
            </a:r>
            <a:r>
              <a:rPr lang="en-US" sz="2800" b="1" dirty="0">
                <a:solidFill>
                  <a:srgbClr val="FFC000"/>
                </a:solidFill>
              </a:rPr>
              <a:t>will comfort you and I'll lift your cares </a:t>
            </a:r>
            <a:r>
              <a:rPr lang="en-US" sz="2800" b="1" dirty="0" smtClean="0">
                <a:solidFill>
                  <a:srgbClr val="FFC000"/>
                </a:solidFill>
              </a:rPr>
              <a:t>away.”</a:t>
            </a:r>
          </a:p>
          <a:p>
            <a:pPr marL="0" indent="0" algn="ctr">
              <a:buNone/>
            </a:pPr>
            <a:r>
              <a:rPr lang="zh-TW" altLang="en-US" dirty="0" smtClean="0">
                <a:solidFill>
                  <a:srgbClr val="FFC000"/>
                </a:solidFill>
                <a:latin typeface="DFKai-SB" pitchFamily="65" charset="-120"/>
                <a:ea typeface="DFKai-SB" pitchFamily="65" charset="-120"/>
              </a:rPr>
              <a:t>我會安慰你</a:t>
            </a:r>
            <a:r>
              <a:rPr lang="zh-TW" altLang="en-US" dirty="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將你的憂愁帶走</a:t>
            </a:r>
            <a:r>
              <a:rPr lang="zh-TW" altLang="en-US" b="1" dirty="0">
                <a:solidFill>
                  <a:srgbClr val="FFC000"/>
                </a:solidFill>
                <a:latin typeface="DFKai-SB" pitchFamily="65" charset="-120"/>
                <a:ea typeface="DFKai-SB" pitchFamily="65" charset="-120"/>
              </a:rPr>
              <a:t>。</a:t>
            </a:r>
            <a:endParaRPr lang="en-US"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45513117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sz="1400" b="1" dirty="0" smtClean="0">
                <a:solidFill>
                  <a:srgbClr val="FFC000"/>
                </a:solidFill>
              </a:rPr>
              <a:t>I Asked the Lord</a:t>
            </a:r>
            <a:r>
              <a:rPr lang="zh-TW" altLang="en-US" sz="1400" b="1" dirty="0" smtClean="0">
                <a:solidFill>
                  <a:srgbClr val="FFC000"/>
                </a:solidFill>
              </a:rPr>
              <a:t> </a:t>
            </a:r>
            <a:r>
              <a:rPr lang="zh-TW" altLang="en-US" sz="1400" b="1" dirty="0" smtClean="0">
                <a:solidFill>
                  <a:srgbClr val="FFC000"/>
                </a:solidFill>
                <a:latin typeface="DFKai-SB" pitchFamily="65" charset="-120"/>
                <a:ea typeface="DFKai-SB" pitchFamily="65" charset="-120"/>
              </a:rPr>
              <a:t>我</a:t>
            </a:r>
            <a:r>
              <a:rPr lang="zh-TW" altLang="en-US" sz="1400" b="1" dirty="0">
                <a:solidFill>
                  <a:srgbClr val="FFC000"/>
                </a:solidFill>
                <a:latin typeface="DFKai-SB" pitchFamily="65" charset="-120"/>
                <a:ea typeface="DFKai-SB" pitchFamily="65" charset="-120"/>
              </a:rPr>
              <a:t>懇求</a:t>
            </a:r>
            <a:r>
              <a:rPr lang="zh-TW" altLang="en-US" sz="1400" b="1" dirty="0" smtClean="0">
                <a:solidFill>
                  <a:srgbClr val="FFC000"/>
                </a:solidFill>
                <a:latin typeface="DFKai-SB" pitchFamily="65" charset="-120"/>
                <a:ea typeface="DFKai-SB" pitchFamily="65" charset="-120"/>
              </a:rPr>
              <a:t>主 </a:t>
            </a:r>
            <a:r>
              <a:rPr lang="en-US" altLang="zh-TW" sz="1400" b="1" dirty="0" smtClean="0">
                <a:solidFill>
                  <a:srgbClr val="FFC000"/>
                </a:solidFill>
                <a:ea typeface="DFKai-SB" pitchFamily="65" charset="-120"/>
              </a:rPr>
              <a:t>- </a:t>
            </a:r>
            <a:r>
              <a:rPr lang="zh-TW" altLang="en-US" sz="1400" b="1" dirty="0" smtClean="0">
                <a:solidFill>
                  <a:srgbClr val="FFC000"/>
                </a:solidFill>
                <a:ea typeface="DFKai-SB" pitchFamily="65" charset="-120"/>
              </a:rPr>
              <a:t> </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en-US" sz="2800" b="1" dirty="0" smtClean="0">
                <a:solidFill>
                  <a:srgbClr val="FFC000"/>
                </a:solidFill>
              </a:rPr>
              <a:t>I </a:t>
            </a:r>
            <a:r>
              <a:rPr lang="en-US" sz="2800" b="1" dirty="0">
                <a:solidFill>
                  <a:srgbClr val="FFC000"/>
                </a:solidFill>
              </a:rPr>
              <a:t>asked the Lord to walk with me, </a:t>
            </a:r>
            <a:endParaRPr lang="en-US" sz="2800" b="1" dirty="0" smtClean="0">
              <a:solidFill>
                <a:srgbClr val="FFC000"/>
              </a:solidFill>
            </a:endParaRPr>
          </a:p>
          <a:p>
            <a:pPr marL="0" indent="0" algn="ctr">
              <a:buNone/>
            </a:pPr>
            <a:r>
              <a:rPr lang="zh-TW" altLang="en-US" dirty="0">
                <a:solidFill>
                  <a:srgbClr val="FFC000"/>
                </a:solidFill>
                <a:latin typeface="DFKai-SB" pitchFamily="65" charset="-120"/>
                <a:ea typeface="DFKai-SB" pitchFamily="65" charset="-120"/>
              </a:rPr>
              <a:t>我懇求</a:t>
            </a:r>
            <a:r>
              <a:rPr lang="zh-TW" altLang="en-US" dirty="0" smtClean="0">
                <a:solidFill>
                  <a:srgbClr val="FFC000"/>
                </a:solidFill>
                <a:latin typeface="DFKai-SB" pitchFamily="65" charset="-120"/>
                <a:ea typeface="DFKai-SB" pitchFamily="65" charset="-120"/>
              </a:rPr>
              <a:t>主與我同行</a:t>
            </a:r>
            <a:r>
              <a:rPr lang="zh-TW" altLang="en-US" dirty="0">
                <a:solidFill>
                  <a:srgbClr val="FFC000"/>
                </a:solidFill>
                <a:latin typeface="DFKai-SB" pitchFamily="65" charset="-120"/>
                <a:ea typeface="DFKai-SB" pitchFamily="65" charset="-120"/>
              </a:rPr>
              <a:t>，</a:t>
            </a:r>
            <a:endParaRPr lang="en-US" b="1" dirty="0" smtClean="0">
              <a:solidFill>
                <a:srgbClr val="FFC000"/>
              </a:solidFill>
            </a:endParaRPr>
          </a:p>
          <a:p>
            <a:pPr marL="0" indent="0" algn="ctr">
              <a:buNone/>
            </a:pPr>
            <a:r>
              <a:rPr lang="en-US" sz="2800" b="1" dirty="0" smtClean="0">
                <a:solidFill>
                  <a:srgbClr val="FFC000"/>
                </a:solidFill>
              </a:rPr>
              <a:t>when </a:t>
            </a:r>
            <a:r>
              <a:rPr lang="en-US" sz="2800" b="1" dirty="0">
                <a:solidFill>
                  <a:srgbClr val="FFC000"/>
                </a:solidFill>
              </a:rPr>
              <a:t>darkness was all that I </a:t>
            </a:r>
            <a:r>
              <a:rPr lang="en-US" sz="2800" b="1" dirty="0" smtClean="0">
                <a:solidFill>
                  <a:srgbClr val="FFC000"/>
                </a:solidFill>
              </a:rPr>
              <a:t>knew</a:t>
            </a:r>
            <a:r>
              <a:rPr lang="en-US" altLang="zh-TW" sz="2800" b="1" dirty="0" smtClean="0">
                <a:solidFill>
                  <a:srgbClr val="FFC000"/>
                </a:solidFill>
              </a:rPr>
              <a:t>.</a:t>
            </a:r>
          </a:p>
          <a:p>
            <a:pPr marL="0" indent="0" algn="ctr">
              <a:buNone/>
            </a:pPr>
            <a:r>
              <a:rPr lang="zh-TW" altLang="en-US" dirty="0">
                <a:solidFill>
                  <a:srgbClr val="FFC000"/>
                </a:solidFill>
                <a:latin typeface="DFKai-SB" pitchFamily="65" charset="-120"/>
                <a:ea typeface="DFKai-SB" pitchFamily="65" charset="-120"/>
              </a:rPr>
              <a:t>當</a:t>
            </a:r>
            <a:r>
              <a:rPr lang="zh-TW" altLang="en-US" dirty="0" smtClean="0">
                <a:solidFill>
                  <a:srgbClr val="FFC000"/>
                </a:solidFill>
                <a:latin typeface="DFKai-SB" pitchFamily="65" charset="-120"/>
                <a:ea typeface="DFKai-SB" pitchFamily="65" charset="-120"/>
              </a:rPr>
              <a:t>我只知道黑夜</a:t>
            </a:r>
            <a:r>
              <a:rPr lang="zh-TW" altLang="en-US" dirty="0">
                <a:solidFill>
                  <a:srgbClr val="FFC000"/>
                </a:solidFill>
                <a:latin typeface="DFKai-SB" pitchFamily="65" charset="-120"/>
                <a:ea typeface="DFKai-SB" pitchFamily="65" charset="-120"/>
              </a:rPr>
              <a:t>。</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And He said to </a:t>
            </a:r>
            <a:r>
              <a:rPr lang="en-US" sz="2800" b="1" dirty="0" smtClean="0">
                <a:solidFill>
                  <a:srgbClr val="FFC000"/>
                </a:solidFill>
              </a:rPr>
              <a:t>me</a:t>
            </a:r>
            <a:r>
              <a:rPr lang="en-US" altLang="zh-TW" sz="2800" b="1" dirty="0" smtClean="0">
                <a:solidFill>
                  <a:srgbClr val="FFC000"/>
                </a:solidFill>
              </a:rPr>
              <a:t>,</a:t>
            </a:r>
          </a:p>
          <a:p>
            <a:pPr marL="0" indent="0" algn="ctr">
              <a:buNone/>
            </a:pPr>
            <a:r>
              <a:rPr lang="zh-TW" altLang="en-US" dirty="0" smtClean="0">
                <a:solidFill>
                  <a:srgbClr val="FFC000"/>
                </a:solidFill>
                <a:latin typeface="DFKai-SB" pitchFamily="65" charset="-120"/>
                <a:ea typeface="DFKai-SB" pitchFamily="65" charset="-120"/>
              </a:rPr>
              <a:t>祂對我說</a:t>
            </a:r>
            <a:r>
              <a:rPr lang="zh-TW" altLang="en-US" dirty="0">
                <a:solidFill>
                  <a:srgbClr val="FFC000"/>
                </a:solidFill>
                <a:latin typeface="DFKai-SB" pitchFamily="65" charset="-120"/>
                <a:ea typeface="DFKai-SB" pitchFamily="65" charset="-120"/>
              </a:rPr>
              <a:t>，</a:t>
            </a:r>
            <a:endParaRPr lang="en-US" altLang="zh-TW" b="1" dirty="0" smtClean="0">
              <a:solidFill>
                <a:srgbClr val="FFC000"/>
              </a:solidFill>
            </a:endParaRPr>
          </a:p>
          <a:p>
            <a:pPr marL="0" indent="0" algn="ctr">
              <a:buNone/>
            </a:pPr>
            <a:r>
              <a:rPr lang="en-US" sz="2800" b="1" dirty="0" smtClean="0">
                <a:solidFill>
                  <a:srgbClr val="FFC000"/>
                </a:solidFill>
              </a:rPr>
              <a:t> </a:t>
            </a:r>
            <a:r>
              <a:rPr lang="en-US" altLang="zh-TW" sz="2800" b="1" dirty="0" smtClean="0">
                <a:solidFill>
                  <a:srgbClr val="FFC000"/>
                </a:solidFill>
              </a:rPr>
              <a:t>“</a:t>
            </a:r>
            <a:r>
              <a:rPr lang="en-US" sz="2800" b="1" dirty="0" smtClean="0">
                <a:solidFill>
                  <a:srgbClr val="FFC000"/>
                </a:solidFill>
              </a:rPr>
              <a:t>Never </a:t>
            </a:r>
            <a:r>
              <a:rPr lang="en-US" sz="2800" b="1" dirty="0">
                <a:solidFill>
                  <a:srgbClr val="FFC000"/>
                </a:solidFill>
              </a:rPr>
              <a:t>be afraid, and I will see you through</a:t>
            </a:r>
            <a:r>
              <a:rPr lang="en-US" sz="2800" b="1" dirty="0" smtClean="0">
                <a:solidFill>
                  <a:srgbClr val="FFC000"/>
                </a:solidFill>
              </a:rPr>
              <a:t>.</a:t>
            </a:r>
            <a:r>
              <a:rPr lang="en-US" altLang="zh-TW" sz="2800" b="1" dirty="0" smtClean="0">
                <a:solidFill>
                  <a:srgbClr val="FFC000"/>
                </a:solidFill>
              </a:rPr>
              <a:t>”</a:t>
            </a:r>
          </a:p>
          <a:p>
            <a:pPr marL="0" indent="0" algn="ctr">
              <a:buNone/>
            </a:pPr>
            <a:r>
              <a:rPr lang="zh-TW" altLang="en-US" dirty="0" smtClean="0">
                <a:solidFill>
                  <a:srgbClr val="FFC000"/>
                </a:solidFill>
                <a:latin typeface="DFKai-SB" pitchFamily="65" charset="-120"/>
                <a:ea typeface="DFKai-SB" pitchFamily="65" charset="-120"/>
              </a:rPr>
              <a:t>不要害怕</a:t>
            </a:r>
            <a:r>
              <a:rPr lang="en-US" altLang="zh-TW" dirty="0" smtClean="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我必帶你走過。</a:t>
            </a:r>
            <a:endParaRPr lang="en-US"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09270162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sz="1400" b="1" dirty="0" smtClean="0">
                <a:solidFill>
                  <a:srgbClr val="FFC000"/>
                </a:solidFill>
              </a:rPr>
              <a:t>I Asked the Lord</a:t>
            </a:r>
            <a:r>
              <a:rPr lang="zh-TW" altLang="en-US" sz="1400" b="1" dirty="0" smtClean="0">
                <a:solidFill>
                  <a:srgbClr val="FFC000"/>
                </a:solidFill>
              </a:rPr>
              <a:t> </a:t>
            </a:r>
            <a:r>
              <a:rPr lang="zh-TW" altLang="en-US" sz="1400" b="1" dirty="0" smtClean="0">
                <a:solidFill>
                  <a:srgbClr val="FFC000"/>
                </a:solidFill>
                <a:latin typeface="DFKai-SB" pitchFamily="65" charset="-120"/>
                <a:ea typeface="DFKai-SB" pitchFamily="65" charset="-120"/>
              </a:rPr>
              <a:t>我</a:t>
            </a:r>
            <a:r>
              <a:rPr lang="zh-TW" altLang="en-US" sz="1400" b="1" dirty="0">
                <a:solidFill>
                  <a:srgbClr val="FFC000"/>
                </a:solidFill>
                <a:latin typeface="DFKai-SB" pitchFamily="65" charset="-120"/>
                <a:ea typeface="DFKai-SB" pitchFamily="65" charset="-120"/>
              </a:rPr>
              <a:t>懇求</a:t>
            </a:r>
            <a:r>
              <a:rPr lang="zh-TW" altLang="en-US" sz="1400" b="1" dirty="0" smtClean="0">
                <a:solidFill>
                  <a:srgbClr val="FFC000"/>
                </a:solidFill>
                <a:latin typeface="DFKai-SB" pitchFamily="65" charset="-120"/>
                <a:ea typeface="DFKai-SB" pitchFamily="65" charset="-120"/>
              </a:rPr>
              <a:t>主 </a:t>
            </a:r>
            <a:r>
              <a:rPr lang="en-US" altLang="zh-TW" sz="1400" b="1" dirty="0" smtClean="0">
                <a:solidFill>
                  <a:srgbClr val="FFC000"/>
                </a:solidFill>
                <a:ea typeface="DFKai-SB" pitchFamily="65" charset="-120"/>
              </a:rPr>
              <a:t>- </a:t>
            </a:r>
            <a:r>
              <a:rPr lang="zh-TW" altLang="en-US" sz="1400" b="1" dirty="0" smtClean="0">
                <a:solidFill>
                  <a:srgbClr val="FFC000"/>
                </a:solidFill>
                <a:ea typeface="DFKai-SB" pitchFamily="65" charset="-120"/>
              </a:rPr>
              <a:t> </a:t>
            </a:r>
            <a:r>
              <a:rPr lang="en-US" altLang="zh-TW" sz="1400" b="1" dirty="0" smtClean="0">
                <a:solidFill>
                  <a:srgbClr val="FFC000"/>
                </a:solidFill>
                <a:ea typeface="DFKai-SB" pitchFamily="65" charset="-120"/>
              </a:rPr>
              <a:t>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en-US" sz="2800" b="1" dirty="0" smtClean="0">
                <a:solidFill>
                  <a:srgbClr val="FFC000"/>
                </a:solidFill>
              </a:rPr>
              <a:t>I </a:t>
            </a:r>
            <a:r>
              <a:rPr lang="en-US" sz="2800" b="1" dirty="0">
                <a:solidFill>
                  <a:srgbClr val="FFC000"/>
                </a:solidFill>
              </a:rPr>
              <a:t>didn't ask for riches, </a:t>
            </a:r>
            <a:endParaRPr lang="en-US" sz="2800" b="1" dirty="0" smtClean="0">
              <a:solidFill>
                <a:srgbClr val="FFC000"/>
              </a:solidFill>
            </a:endParaRPr>
          </a:p>
          <a:p>
            <a:pPr marL="0" indent="0" algn="ctr">
              <a:buNone/>
            </a:pPr>
            <a:r>
              <a:rPr lang="zh-TW" altLang="en-US" dirty="0" smtClean="0">
                <a:solidFill>
                  <a:srgbClr val="FFC000"/>
                </a:solidFill>
                <a:latin typeface="DFKai-SB" pitchFamily="65" charset="-120"/>
                <a:ea typeface="DFKai-SB" pitchFamily="65" charset="-120"/>
              </a:rPr>
              <a:t>我不求財富，</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but </a:t>
            </a:r>
            <a:r>
              <a:rPr lang="en-US" sz="2800" b="1" dirty="0">
                <a:solidFill>
                  <a:srgbClr val="FFC000"/>
                </a:solidFill>
              </a:rPr>
              <a:t>He gave me wealth untold</a:t>
            </a:r>
            <a:r>
              <a:rPr lang="en-US" sz="2800" b="1" dirty="0" smtClean="0">
                <a:solidFill>
                  <a:srgbClr val="FFC000"/>
                </a:solidFill>
              </a:rPr>
              <a:t>,</a:t>
            </a:r>
          </a:p>
          <a:p>
            <a:pPr marL="0" indent="0" algn="ctr">
              <a:buNone/>
            </a:pPr>
            <a:r>
              <a:rPr lang="zh-TW" altLang="en-US" dirty="0">
                <a:solidFill>
                  <a:srgbClr val="FFC000"/>
                </a:solidFill>
                <a:latin typeface="DFKai-SB" pitchFamily="65" charset="-120"/>
                <a:ea typeface="DFKai-SB" pitchFamily="65" charset="-120"/>
              </a:rPr>
              <a:t>但</a:t>
            </a:r>
            <a:r>
              <a:rPr lang="zh-TW" altLang="en-US" dirty="0" smtClean="0">
                <a:solidFill>
                  <a:srgbClr val="FFC000"/>
                </a:solidFill>
                <a:latin typeface="DFKai-SB" pitchFamily="65" charset="-120"/>
                <a:ea typeface="DFKai-SB" pitchFamily="65" charset="-120"/>
              </a:rPr>
              <a:t>祂賜</a:t>
            </a:r>
            <a:r>
              <a:rPr lang="zh-TW" altLang="en-US" dirty="0">
                <a:solidFill>
                  <a:srgbClr val="FFC000"/>
                </a:solidFill>
                <a:latin typeface="DFKai-SB" pitchFamily="65" charset="-120"/>
                <a:ea typeface="DFKai-SB" pitchFamily="65" charset="-120"/>
              </a:rPr>
              <a:t>無</a:t>
            </a:r>
            <a:r>
              <a:rPr lang="zh-TW" altLang="en-US" dirty="0" smtClean="0">
                <a:solidFill>
                  <a:srgbClr val="FFC000"/>
                </a:solidFill>
                <a:latin typeface="DFKai-SB" pitchFamily="65" charset="-120"/>
                <a:ea typeface="DFKai-SB" pitchFamily="65" charset="-120"/>
              </a:rPr>
              <a:t>盡豐富。</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The moon and the stars, the sun in the sky, </a:t>
            </a:r>
            <a:endParaRPr lang="en-US" sz="2800" b="1" dirty="0" smtClean="0">
              <a:solidFill>
                <a:srgbClr val="FFC000"/>
              </a:solidFill>
            </a:endParaRPr>
          </a:p>
          <a:p>
            <a:pPr marL="0" indent="0" algn="ctr">
              <a:buNone/>
            </a:pPr>
            <a:r>
              <a:rPr lang="zh-TW" altLang="en-US" dirty="0" smtClean="0">
                <a:solidFill>
                  <a:srgbClr val="FFC000"/>
                </a:solidFill>
                <a:latin typeface="DFKai-SB" pitchFamily="65" charset="-120"/>
                <a:ea typeface="DFKai-SB" pitchFamily="65" charset="-120"/>
              </a:rPr>
              <a:t>月亮、星星</a:t>
            </a:r>
            <a:r>
              <a:rPr lang="zh-TW" altLang="en-US" dirty="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和空中的太陽</a:t>
            </a:r>
            <a:r>
              <a:rPr lang="zh-TW" altLang="en-US" dirty="0">
                <a:solidFill>
                  <a:srgbClr val="FFC000"/>
                </a:solidFill>
                <a:latin typeface="DFKai-SB" pitchFamily="65" charset="-120"/>
                <a:ea typeface="DFKai-SB" pitchFamily="65" charset="-120"/>
              </a:rPr>
              <a:t>。</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and </a:t>
            </a:r>
            <a:r>
              <a:rPr lang="en-US" sz="2800" b="1" dirty="0">
                <a:solidFill>
                  <a:srgbClr val="FFC000"/>
                </a:solidFill>
              </a:rPr>
              <a:t>He gave me eyes to behold</a:t>
            </a:r>
            <a:r>
              <a:rPr lang="en-US" sz="2800" b="1" dirty="0" smtClean="0">
                <a:solidFill>
                  <a:srgbClr val="FFC000"/>
                </a:solidFill>
              </a:rPr>
              <a:t>.</a:t>
            </a:r>
          </a:p>
          <a:p>
            <a:pPr marL="0" indent="0" algn="ctr">
              <a:buNone/>
            </a:pPr>
            <a:r>
              <a:rPr lang="zh-TW" altLang="en-US" dirty="0">
                <a:solidFill>
                  <a:srgbClr val="FFC000"/>
                </a:solidFill>
                <a:latin typeface="DFKai-SB" pitchFamily="65" charset="-120"/>
                <a:ea typeface="DFKai-SB" pitchFamily="65" charset="-120"/>
              </a:rPr>
              <a:t>祂</a:t>
            </a:r>
            <a:r>
              <a:rPr lang="zh-TW" altLang="en-US" dirty="0" smtClean="0">
                <a:solidFill>
                  <a:srgbClr val="FFC000"/>
                </a:solidFill>
                <a:latin typeface="DFKai-SB" pitchFamily="65" charset="-120"/>
                <a:ea typeface="DFKai-SB" pitchFamily="65" charset="-120"/>
              </a:rPr>
              <a:t>賜我觀看的眼。</a:t>
            </a:r>
            <a:endParaRPr lang="en-US" b="1" dirty="0">
              <a:solidFill>
                <a:srgbClr val="FFC000"/>
              </a:solidFill>
            </a:endParaRPr>
          </a:p>
        </p:txBody>
      </p:sp>
    </p:spTree>
    <p:extLst>
      <p:ext uri="{BB962C8B-B14F-4D97-AF65-F5344CB8AC3E}">
        <p14:creationId xmlns:p14="http://schemas.microsoft.com/office/powerpoint/2010/main" val="18033895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sz="1400" b="1" dirty="0" smtClean="0">
                <a:solidFill>
                  <a:srgbClr val="FFC000"/>
                </a:solidFill>
              </a:rPr>
              <a:t>I Asked the Lord</a:t>
            </a:r>
            <a:r>
              <a:rPr lang="zh-TW" altLang="en-US" sz="1400" b="1" dirty="0" smtClean="0">
                <a:solidFill>
                  <a:srgbClr val="FFC000"/>
                </a:solidFill>
              </a:rPr>
              <a:t> </a:t>
            </a:r>
            <a:r>
              <a:rPr lang="zh-TW" altLang="en-US" sz="1400" b="1" dirty="0" smtClean="0">
                <a:solidFill>
                  <a:srgbClr val="FFC000"/>
                </a:solidFill>
                <a:latin typeface="DFKai-SB" pitchFamily="65" charset="-120"/>
                <a:ea typeface="DFKai-SB" pitchFamily="65" charset="-120"/>
              </a:rPr>
              <a:t>我</a:t>
            </a:r>
            <a:r>
              <a:rPr lang="zh-TW" altLang="en-US" sz="1400" b="1" dirty="0">
                <a:solidFill>
                  <a:srgbClr val="FFC000"/>
                </a:solidFill>
                <a:latin typeface="DFKai-SB" pitchFamily="65" charset="-120"/>
                <a:ea typeface="DFKai-SB" pitchFamily="65" charset="-120"/>
              </a:rPr>
              <a:t>懇求</a:t>
            </a:r>
            <a:r>
              <a:rPr lang="zh-TW" altLang="en-US" sz="1400" b="1" dirty="0" smtClean="0">
                <a:solidFill>
                  <a:srgbClr val="FFC000"/>
                </a:solidFill>
                <a:latin typeface="DFKai-SB" pitchFamily="65" charset="-120"/>
                <a:ea typeface="DFKai-SB" pitchFamily="65" charset="-120"/>
              </a:rPr>
              <a:t>主 </a:t>
            </a:r>
            <a:r>
              <a:rPr lang="en-US" altLang="zh-TW" sz="1400" b="1" dirty="0" smtClean="0">
                <a:solidFill>
                  <a:srgbClr val="FFC000"/>
                </a:solidFill>
                <a:ea typeface="DFKai-SB" pitchFamily="65" charset="-120"/>
              </a:rPr>
              <a:t>- </a:t>
            </a:r>
            <a:r>
              <a:rPr lang="zh-TW" altLang="en-US" sz="1400" b="1" dirty="0" smtClean="0">
                <a:solidFill>
                  <a:srgbClr val="FFC000"/>
                </a:solidFill>
                <a:ea typeface="DFKai-SB" pitchFamily="65" charset="-120"/>
              </a:rPr>
              <a:t> </a:t>
            </a:r>
            <a:r>
              <a:rPr lang="en-US" altLang="zh-TW" sz="1400" b="1" dirty="0" smtClean="0">
                <a:solidFill>
                  <a:srgbClr val="FFC000"/>
                </a:solidFill>
                <a:ea typeface="DFKai-SB" pitchFamily="65" charset="-120"/>
              </a:rPr>
              <a:t>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en-US" sz="2800" b="1" dirty="0" smtClean="0">
                <a:solidFill>
                  <a:srgbClr val="FFC000"/>
                </a:solidFill>
                <a:latin typeface="+mn-ea"/>
              </a:rPr>
              <a:t>I </a:t>
            </a:r>
            <a:r>
              <a:rPr lang="en-US" sz="2800" b="1" dirty="0">
                <a:solidFill>
                  <a:srgbClr val="FFC000"/>
                </a:solidFill>
                <a:latin typeface="+mn-ea"/>
              </a:rPr>
              <a:t>thank the Lord for everything, </a:t>
            </a:r>
            <a:endParaRPr lang="en-US" sz="2800" b="1" dirty="0" smtClean="0">
              <a:solidFill>
                <a:srgbClr val="FFC000"/>
              </a:solidFill>
              <a:latin typeface="+mn-ea"/>
            </a:endParaRPr>
          </a:p>
          <a:p>
            <a:pPr marL="0" indent="0" algn="ctr">
              <a:buNone/>
            </a:pPr>
            <a:r>
              <a:rPr lang="zh-TW" altLang="en-US" dirty="0" smtClean="0">
                <a:solidFill>
                  <a:srgbClr val="FFC000"/>
                </a:solidFill>
                <a:latin typeface="DFKai-SB" pitchFamily="65" charset="-120"/>
                <a:ea typeface="DFKai-SB" pitchFamily="65" charset="-120"/>
              </a:rPr>
              <a:t>我為這一切感謝主，</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latin typeface="+mn-ea"/>
              </a:rPr>
              <a:t>and </a:t>
            </a:r>
            <a:r>
              <a:rPr lang="en-US" sz="2800" b="1" dirty="0">
                <a:solidFill>
                  <a:srgbClr val="FFC000"/>
                </a:solidFill>
                <a:latin typeface="+mn-ea"/>
              </a:rPr>
              <a:t>I count all my blessings each </a:t>
            </a:r>
            <a:r>
              <a:rPr lang="en-US" sz="2800" b="1" dirty="0" smtClean="0">
                <a:solidFill>
                  <a:srgbClr val="FFC000"/>
                </a:solidFill>
                <a:latin typeface="+mn-ea"/>
              </a:rPr>
              <a:t>day</a:t>
            </a:r>
            <a:r>
              <a:rPr lang="en-US" altLang="zh-TW" sz="2800" b="1" dirty="0" smtClean="0">
                <a:solidFill>
                  <a:srgbClr val="FFC000"/>
                </a:solidFill>
                <a:latin typeface="+mn-ea"/>
              </a:rPr>
              <a:t>.</a:t>
            </a:r>
            <a:endParaRPr lang="en-US" sz="2800" b="1" dirty="0" smtClean="0">
              <a:solidFill>
                <a:srgbClr val="FFC000"/>
              </a:solidFill>
              <a:latin typeface="+mn-ea"/>
            </a:endParaRPr>
          </a:p>
          <a:p>
            <a:pPr marL="0" indent="0" algn="ctr">
              <a:buNone/>
            </a:pPr>
            <a:r>
              <a:rPr lang="zh-TW" altLang="en-US" dirty="0" smtClean="0">
                <a:solidFill>
                  <a:srgbClr val="FFC000"/>
                </a:solidFill>
                <a:latin typeface="DFKai-SB" pitchFamily="65" charset="-120"/>
                <a:ea typeface="DFKai-SB" pitchFamily="65" charset="-120"/>
              </a:rPr>
              <a:t>我每日數算恩典。</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latin typeface="+mn-ea"/>
              </a:rPr>
              <a:t>For He came to me when I needed Him, </a:t>
            </a:r>
            <a:endParaRPr lang="en-US" sz="2800" b="1" dirty="0" smtClean="0">
              <a:solidFill>
                <a:srgbClr val="FFC000"/>
              </a:solidFill>
              <a:latin typeface="+mn-ea"/>
            </a:endParaRPr>
          </a:p>
          <a:p>
            <a:pPr marL="0" indent="0" algn="ctr">
              <a:buNone/>
            </a:pPr>
            <a:r>
              <a:rPr lang="zh-TW" altLang="en-US" dirty="0">
                <a:solidFill>
                  <a:srgbClr val="FFC000"/>
                </a:solidFill>
                <a:latin typeface="DFKai-SB" pitchFamily="65" charset="-120"/>
                <a:ea typeface="DFKai-SB" pitchFamily="65" charset="-120"/>
              </a:rPr>
              <a:t>每</a:t>
            </a:r>
            <a:r>
              <a:rPr lang="zh-TW" altLang="en-US" dirty="0" smtClean="0">
                <a:solidFill>
                  <a:srgbClr val="FFC000"/>
                </a:solidFill>
                <a:latin typeface="DFKai-SB" pitchFamily="65" charset="-120"/>
                <a:ea typeface="DFKai-SB" pitchFamily="65" charset="-120"/>
              </a:rPr>
              <a:t>當我需要</a:t>
            </a:r>
            <a:r>
              <a:rPr lang="en-US" altLang="zh-TW" dirty="0" smtClean="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祂就顯現</a:t>
            </a:r>
            <a:r>
              <a:rPr lang="zh-TW" altLang="en-US" dirty="0">
                <a:solidFill>
                  <a:srgbClr val="FFC000"/>
                </a:solidFill>
                <a:latin typeface="DFKai-SB" pitchFamily="65" charset="-120"/>
                <a:ea typeface="DFKai-SB" pitchFamily="65" charset="-120"/>
              </a:rPr>
              <a:t>，</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latin typeface="+mn-ea"/>
              </a:rPr>
              <a:t>I </a:t>
            </a:r>
            <a:r>
              <a:rPr lang="en-US" sz="2800" b="1" dirty="0">
                <a:solidFill>
                  <a:srgbClr val="FFC000"/>
                </a:solidFill>
                <a:latin typeface="+mn-ea"/>
              </a:rPr>
              <a:t>only </a:t>
            </a:r>
            <a:r>
              <a:rPr lang="en-US" sz="2800" b="1" dirty="0" smtClean="0">
                <a:solidFill>
                  <a:srgbClr val="FFC000"/>
                </a:solidFill>
                <a:latin typeface="+mn-ea"/>
              </a:rPr>
              <a:t>had </a:t>
            </a:r>
            <a:r>
              <a:rPr lang="en-US" sz="2800" b="1" dirty="0">
                <a:solidFill>
                  <a:srgbClr val="FFC000"/>
                </a:solidFill>
                <a:latin typeface="+mn-ea"/>
              </a:rPr>
              <a:t>to pray</a:t>
            </a:r>
            <a:r>
              <a:rPr lang="en-US" sz="2800" b="1" dirty="0" smtClean="0">
                <a:solidFill>
                  <a:srgbClr val="FFC000"/>
                </a:solidFill>
                <a:latin typeface="+mn-ea"/>
              </a:rPr>
              <a:t>.</a:t>
            </a:r>
            <a:r>
              <a:rPr lang="zh-TW" altLang="en-US" sz="2800" b="1" dirty="0" smtClean="0">
                <a:solidFill>
                  <a:srgbClr val="FFC000"/>
                </a:solidFill>
                <a:latin typeface="+mn-ea"/>
              </a:rPr>
              <a:t> </a:t>
            </a:r>
            <a:endParaRPr lang="en-US" altLang="zh-TW" sz="2800" b="1" dirty="0" smtClean="0">
              <a:solidFill>
                <a:srgbClr val="FFC000"/>
              </a:solidFill>
              <a:latin typeface="+mn-ea"/>
            </a:endParaRPr>
          </a:p>
          <a:p>
            <a:pPr marL="0" indent="0" algn="ctr">
              <a:buNone/>
            </a:pPr>
            <a:r>
              <a:rPr lang="zh-TW" altLang="en-US" dirty="0" smtClean="0">
                <a:solidFill>
                  <a:srgbClr val="FFC000"/>
                </a:solidFill>
                <a:latin typeface="DFKai-SB" pitchFamily="65" charset="-120"/>
                <a:ea typeface="DFKai-SB" pitchFamily="65" charset="-120"/>
              </a:rPr>
              <a:t>我只須禱告</a:t>
            </a:r>
            <a:r>
              <a:rPr lang="zh-TW" altLang="en-US" dirty="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75490487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sz="1400" b="1" dirty="0" smtClean="0">
                <a:solidFill>
                  <a:srgbClr val="FFC000"/>
                </a:solidFill>
              </a:rPr>
              <a:t>I Asked the Lord</a:t>
            </a:r>
            <a:r>
              <a:rPr lang="zh-TW" altLang="en-US" sz="1400" b="1" dirty="0" smtClean="0">
                <a:solidFill>
                  <a:srgbClr val="FFC000"/>
                </a:solidFill>
              </a:rPr>
              <a:t> </a:t>
            </a:r>
            <a:r>
              <a:rPr lang="zh-TW" altLang="en-US" sz="1400" b="1" dirty="0" smtClean="0">
                <a:solidFill>
                  <a:srgbClr val="FFC000"/>
                </a:solidFill>
                <a:latin typeface="DFKai-SB" pitchFamily="65" charset="-120"/>
                <a:ea typeface="DFKai-SB" pitchFamily="65" charset="-120"/>
              </a:rPr>
              <a:t>我</a:t>
            </a:r>
            <a:r>
              <a:rPr lang="zh-TW" altLang="en-US" sz="1400" b="1" dirty="0">
                <a:solidFill>
                  <a:srgbClr val="FFC000"/>
                </a:solidFill>
                <a:latin typeface="DFKai-SB" pitchFamily="65" charset="-120"/>
                <a:ea typeface="DFKai-SB" pitchFamily="65" charset="-120"/>
              </a:rPr>
              <a:t>懇求</a:t>
            </a:r>
            <a:r>
              <a:rPr lang="zh-TW" altLang="en-US" sz="1400" b="1" dirty="0" smtClean="0">
                <a:solidFill>
                  <a:srgbClr val="FFC000"/>
                </a:solidFill>
                <a:latin typeface="DFKai-SB" pitchFamily="65" charset="-120"/>
                <a:ea typeface="DFKai-SB" pitchFamily="65" charset="-120"/>
              </a:rPr>
              <a:t>主 </a:t>
            </a:r>
            <a:r>
              <a:rPr lang="en-US" altLang="zh-TW" sz="1400" b="1" dirty="0" smtClean="0">
                <a:solidFill>
                  <a:srgbClr val="FFC000"/>
                </a:solidFill>
                <a:ea typeface="DFKai-SB" pitchFamily="65" charset="-120"/>
              </a:rPr>
              <a:t>- </a:t>
            </a:r>
            <a:r>
              <a:rPr lang="zh-TW" altLang="en-US" sz="1400" b="1" dirty="0" smtClean="0">
                <a:solidFill>
                  <a:srgbClr val="FFC000"/>
                </a:solidFill>
                <a:ea typeface="DFKai-SB" pitchFamily="65" charset="-120"/>
              </a:rPr>
              <a:t> </a:t>
            </a:r>
            <a:r>
              <a:rPr lang="en-US" altLang="zh-TW" sz="1400" b="1" dirty="0" smtClean="0">
                <a:solidFill>
                  <a:srgbClr val="FFC000"/>
                </a:solidFill>
                <a:ea typeface="DFKai-SB" pitchFamily="65" charset="-120"/>
              </a:rPr>
              <a:t>5</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en-US" sz="2800" b="1" dirty="0" smtClean="0">
                <a:solidFill>
                  <a:srgbClr val="FFC000"/>
                </a:solidFill>
              </a:rPr>
              <a:t>And </a:t>
            </a:r>
            <a:r>
              <a:rPr lang="en-US" sz="2800" b="1" dirty="0">
                <a:solidFill>
                  <a:srgbClr val="FFC000"/>
                </a:solidFill>
              </a:rPr>
              <a:t>He will come to you, if you ask Him to,</a:t>
            </a:r>
          </a:p>
          <a:p>
            <a:pPr marL="0" indent="0" algn="ctr">
              <a:buNone/>
            </a:pPr>
            <a:r>
              <a:rPr lang="zh-TW" altLang="en-US" dirty="0">
                <a:solidFill>
                  <a:srgbClr val="FFC000"/>
                </a:solidFill>
                <a:latin typeface="DFKai-SB" pitchFamily="65" charset="-120"/>
                <a:ea typeface="DFKai-SB" pitchFamily="65" charset="-120"/>
              </a:rPr>
              <a:t>如果你祈求，</a:t>
            </a:r>
            <a:r>
              <a:rPr lang="zh-TW" altLang="en-US" dirty="0" smtClean="0">
                <a:solidFill>
                  <a:srgbClr val="FFC000"/>
                </a:solidFill>
                <a:latin typeface="DFKai-SB" pitchFamily="65" charset="-120"/>
                <a:ea typeface="DFKai-SB" pitchFamily="65" charset="-120"/>
              </a:rPr>
              <a:t>祂</a:t>
            </a:r>
            <a:r>
              <a:rPr lang="zh-TW" altLang="en-US" dirty="0">
                <a:solidFill>
                  <a:srgbClr val="FFC000"/>
                </a:solidFill>
                <a:latin typeface="DFKai-SB" pitchFamily="65" charset="-120"/>
                <a:ea typeface="DFKai-SB" pitchFamily="65" charset="-120"/>
              </a:rPr>
              <a:t>會向你顯</a:t>
            </a:r>
            <a:r>
              <a:rPr lang="zh-TW" altLang="en-US" dirty="0" smtClean="0">
                <a:solidFill>
                  <a:srgbClr val="FFC000"/>
                </a:solidFill>
                <a:latin typeface="DFKai-SB" pitchFamily="65" charset="-120"/>
                <a:ea typeface="DFKai-SB" pitchFamily="65" charset="-120"/>
              </a:rPr>
              <a:t>現，</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For </a:t>
            </a:r>
            <a:r>
              <a:rPr lang="en-US" sz="2800" b="1" dirty="0">
                <a:solidFill>
                  <a:srgbClr val="FFC000"/>
                </a:solidFill>
              </a:rPr>
              <a:t>He's only a </a:t>
            </a:r>
            <a:r>
              <a:rPr lang="en-US" sz="2800" b="1" dirty="0" smtClean="0">
                <a:solidFill>
                  <a:srgbClr val="FFC000"/>
                </a:solidFill>
              </a:rPr>
              <a:t>prayer away!</a:t>
            </a:r>
          </a:p>
          <a:p>
            <a:pPr marL="0" indent="0" algn="ctr">
              <a:buNone/>
            </a:pPr>
            <a:r>
              <a:rPr lang="zh-TW" altLang="en-US" dirty="0">
                <a:solidFill>
                  <a:srgbClr val="FFC000"/>
                </a:solidFill>
                <a:latin typeface="DFKai-SB" pitchFamily="65" charset="-120"/>
                <a:ea typeface="DFKai-SB" pitchFamily="65" charset="-120"/>
              </a:rPr>
              <a:t>祈</a:t>
            </a:r>
            <a:r>
              <a:rPr lang="zh-TW" altLang="en-US" dirty="0" smtClean="0">
                <a:solidFill>
                  <a:srgbClr val="FFC000"/>
                </a:solidFill>
                <a:latin typeface="DFKai-SB" pitchFamily="65" charset="-120"/>
                <a:ea typeface="DFKai-SB" pitchFamily="65" charset="-120"/>
              </a:rPr>
              <a:t>求必蒙應允。</a:t>
            </a:r>
            <a:endParaRPr lang="en-US"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44840524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sz="1400" b="1" dirty="0" smtClean="0">
                <a:solidFill>
                  <a:srgbClr val="FFC000"/>
                </a:solidFill>
              </a:rPr>
              <a:t>I Asked the Lord</a:t>
            </a:r>
            <a:r>
              <a:rPr lang="zh-TW" altLang="en-US" sz="1400" b="1" dirty="0" smtClean="0">
                <a:solidFill>
                  <a:srgbClr val="FFC000"/>
                </a:solidFill>
              </a:rPr>
              <a:t> </a:t>
            </a:r>
            <a:r>
              <a:rPr lang="zh-TW" altLang="en-US" sz="1400" b="1" dirty="0" smtClean="0">
                <a:solidFill>
                  <a:srgbClr val="FFC000"/>
                </a:solidFill>
                <a:latin typeface="DFKai-SB" pitchFamily="65" charset="-120"/>
                <a:ea typeface="DFKai-SB" pitchFamily="65" charset="-120"/>
              </a:rPr>
              <a:t>我</a:t>
            </a:r>
            <a:r>
              <a:rPr lang="zh-TW" altLang="en-US" sz="1400" b="1" dirty="0">
                <a:solidFill>
                  <a:srgbClr val="FFC000"/>
                </a:solidFill>
                <a:latin typeface="DFKai-SB" pitchFamily="65" charset="-120"/>
                <a:ea typeface="DFKai-SB" pitchFamily="65" charset="-120"/>
              </a:rPr>
              <a:t>懇求</a:t>
            </a:r>
            <a:r>
              <a:rPr lang="zh-TW" altLang="en-US" sz="1400" b="1" dirty="0" smtClean="0">
                <a:solidFill>
                  <a:srgbClr val="FFC000"/>
                </a:solidFill>
                <a:latin typeface="DFKai-SB" pitchFamily="65" charset="-120"/>
                <a:ea typeface="DFKai-SB" pitchFamily="65" charset="-120"/>
              </a:rPr>
              <a:t>主 </a:t>
            </a:r>
            <a:r>
              <a:rPr lang="en-US" altLang="zh-TW" sz="1400" b="1" dirty="0" smtClean="0">
                <a:solidFill>
                  <a:srgbClr val="FFC000"/>
                </a:solidFill>
                <a:ea typeface="DFKai-SB" pitchFamily="65" charset="-120"/>
              </a:rPr>
              <a:t>- </a:t>
            </a:r>
            <a:r>
              <a:rPr lang="zh-TW" altLang="en-US" sz="1400" b="1" dirty="0" smtClean="0">
                <a:solidFill>
                  <a:srgbClr val="FFC000"/>
                </a:solidFill>
                <a:ea typeface="DFKai-SB" pitchFamily="65" charset="-120"/>
              </a:rPr>
              <a:t> </a:t>
            </a:r>
            <a:r>
              <a:rPr lang="en-US" altLang="zh-TW" sz="1400" b="1" dirty="0" smtClean="0">
                <a:solidFill>
                  <a:srgbClr val="FFC000"/>
                </a:solidFill>
                <a:ea typeface="DFKai-SB" pitchFamily="65" charset="-120"/>
              </a:rPr>
              <a:t>6</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en-US" sz="2800" b="1" dirty="0" smtClean="0">
                <a:solidFill>
                  <a:srgbClr val="FFC000"/>
                </a:solidFill>
              </a:rPr>
              <a:t>I </a:t>
            </a:r>
            <a:r>
              <a:rPr lang="en-US" sz="2800" b="1" dirty="0">
                <a:solidFill>
                  <a:srgbClr val="FFC000"/>
                </a:solidFill>
              </a:rPr>
              <a:t>didn't ask for riches, </a:t>
            </a:r>
            <a:endParaRPr lang="en-US" sz="2800" b="1" dirty="0" smtClean="0">
              <a:solidFill>
                <a:srgbClr val="FFC000"/>
              </a:solidFill>
            </a:endParaRPr>
          </a:p>
          <a:p>
            <a:pPr marL="0" indent="0" algn="ctr">
              <a:buNone/>
            </a:pPr>
            <a:r>
              <a:rPr lang="zh-TW" altLang="en-US" dirty="0" smtClean="0">
                <a:solidFill>
                  <a:srgbClr val="FFC000"/>
                </a:solidFill>
                <a:latin typeface="DFKai-SB" pitchFamily="65" charset="-120"/>
                <a:ea typeface="DFKai-SB" pitchFamily="65" charset="-120"/>
              </a:rPr>
              <a:t>我不求財富，</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but </a:t>
            </a:r>
            <a:r>
              <a:rPr lang="en-US" sz="2800" b="1" dirty="0">
                <a:solidFill>
                  <a:srgbClr val="FFC000"/>
                </a:solidFill>
              </a:rPr>
              <a:t>He gave me wealth untold</a:t>
            </a:r>
            <a:r>
              <a:rPr lang="en-US" sz="2800" b="1" dirty="0" smtClean="0">
                <a:solidFill>
                  <a:srgbClr val="FFC000"/>
                </a:solidFill>
              </a:rPr>
              <a:t>,</a:t>
            </a:r>
          </a:p>
          <a:p>
            <a:pPr marL="0" indent="0" algn="ctr">
              <a:buNone/>
            </a:pPr>
            <a:r>
              <a:rPr lang="zh-TW" altLang="en-US" dirty="0">
                <a:solidFill>
                  <a:srgbClr val="FFC000"/>
                </a:solidFill>
                <a:latin typeface="DFKai-SB" pitchFamily="65" charset="-120"/>
                <a:ea typeface="DFKai-SB" pitchFamily="65" charset="-120"/>
              </a:rPr>
              <a:t>但</a:t>
            </a:r>
            <a:r>
              <a:rPr lang="zh-TW" altLang="en-US" dirty="0" smtClean="0">
                <a:solidFill>
                  <a:srgbClr val="FFC000"/>
                </a:solidFill>
                <a:latin typeface="DFKai-SB" pitchFamily="65" charset="-120"/>
                <a:ea typeface="DFKai-SB" pitchFamily="65" charset="-120"/>
              </a:rPr>
              <a:t>祂賜</a:t>
            </a:r>
            <a:r>
              <a:rPr lang="zh-TW" altLang="en-US" dirty="0">
                <a:solidFill>
                  <a:srgbClr val="FFC000"/>
                </a:solidFill>
                <a:latin typeface="DFKai-SB" pitchFamily="65" charset="-120"/>
                <a:ea typeface="DFKai-SB" pitchFamily="65" charset="-120"/>
              </a:rPr>
              <a:t>無</a:t>
            </a:r>
            <a:r>
              <a:rPr lang="zh-TW" altLang="en-US" dirty="0" smtClean="0">
                <a:solidFill>
                  <a:srgbClr val="FFC000"/>
                </a:solidFill>
                <a:latin typeface="DFKai-SB" pitchFamily="65" charset="-120"/>
                <a:ea typeface="DFKai-SB" pitchFamily="65" charset="-120"/>
              </a:rPr>
              <a:t>盡豐富。</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rPr>
              <a:t>The moon and the stars, the sun in the sky, </a:t>
            </a:r>
            <a:endParaRPr lang="en-US" sz="2800" b="1" dirty="0" smtClean="0">
              <a:solidFill>
                <a:srgbClr val="FFC000"/>
              </a:solidFill>
            </a:endParaRPr>
          </a:p>
          <a:p>
            <a:pPr marL="0" indent="0" algn="ctr">
              <a:buNone/>
            </a:pPr>
            <a:r>
              <a:rPr lang="zh-TW" altLang="en-US" dirty="0" smtClean="0">
                <a:solidFill>
                  <a:srgbClr val="FFC000"/>
                </a:solidFill>
                <a:latin typeface="DFKai-SB" pitchFamily="65" charset="-120"/>
                <a:ea typeface="DFKai-SB" pitchFamily="65" charset="-120"/>
              </a:rPr>
              <a:t>月亮、星星</a:t>
            </a:r>
            <a:r>
              <a:rPr lang="zh-TW" altLang="en-US" dirty="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和空中的太陽</a:t>
            </a:r>
            <a:r>
              <a:rPr lang="zh-TW" altLang="en-US" dirty="0">
                <a:solidFill>
                  <a:srgbClr val="FFC000"/>
                </a:solidFill>
                <a:latin typeface="DFKai-SB" pitchFamily="65" charset="-120"/>
                <a:ea typeface="DFKai-SB" pitchFamily="65" charset="-120"/>
              </a:rPr>
              <a:t>。</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and </a:t>
            </a:r>
            <a:r>
              <a:rPr lang="en-US" sz="2800" b="1" dirty="0">
                <a:solidFill>
                  <a:srgbClr val="FFC000"/>
                </a:solidFill>
              </a:rPr>
              <a:t>He gave me eyes to behold</a:t>
            </a:r>
            <a:r>
              <a:rPr lang="en-US" sz="2800" b="1" dirty="0" smtClean="0">
                <a:solidFill>
                  <a:srgbClr val="FFC000"/>
                </a:solidFill>
              </a:rPr>
              <a:t>.</a:t>
            </a:r>
          </a:p>
          <a:p>
            <a:pPr marL="0" indent="0" algn="ctr">
              <a:buNone/>
            </a:pPr>
            <a:r>
              <a:rPr lang="zh-TW" altLang="en-US" dirty="0">
                <a:solidFill>
                  <a:srgbClr val="FFC000"/>
                </a:solidFill>
                <a:latin typeface="DFKai-SB" pitchFamily="65" charset="-120"/>
                <a:ea typeface="DFKai-SB" pitchFamily="65" charset="-120"/>
              </a:rPr>
              <a:t>祂</a:t>
            </a:r>
            <a:r>
              <a:rPr lang="zh-TW" altLang="en-US" dirty="0" smtClean="0">
                <a:solidFill>
                  <a:srgbClr val="FFC000"/>
                </a:solidFill>
                <a:latin typeface="DFKai-SB" pitchFamily="65" charset="-120"/>
                <a:ea typeface="DFKai-SB" pitchFamily="65" charset="-120"/>
              </a:rPr>
              <a:t>賜我觀看的眼。</a:t>
            </a:r>
            <a:endParaRPr lang="en-US" b="1" dirty="0">
              <a:solidFill>
                <a:srgbClr val="FFC000"/>
              </a:solidFill>
            </a:endParaRPr>
          </a:p>
        </p:txBody>
      </p:sp>
    </p:spTree>
    <p:extLst>
      <p:ext uri="{BB962C8B-B14F-4D97-AF65-F5344CB8AC3E}">
        <p14:creationId xmlns:p14="http://schemas.microsoft.com/office/powerpoint/2010/main" val="142454318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buNone/>
              <a:defRPr/>
            </a:pPr>
            <a:r>
              <a:rPr lang="zh-TW" altLang="en-US" dirty="0">
                <a:solidFill>
                  <a:srgbClr val="FFC000"/>
                </a:solidFill>
                <a:latin typeface="標楷體" pitchFamily="65" charset="-120"/>
                <a:ea typeface="標楷體" pitchFamily="65" charset="-120"/>
              </a:rPr>
              <a:t>所有重擔、所有勞苦</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sz="2800" b="1" dirty="0">
                <a:solidFill>
                  <a:srgbClr val="FFC000"/>
                </a:solidFill>
              </a:rPr>
              <a:t>All </a:t>
            </a:r>
            <a:r>
              <a:rPr lang="en-US" sz="2800" b="1" dirty="0" smtClean="0">
                <a:solidFill>
                  <a:srgbClr val="FFC000"/>
                </a:solidFill>
              </a:rPr>
              <a:t>the burdens, </a:t>
            </a:r>
            <a:r>
              <a:rPr lang="en-US" sz="2800" b="1" dirty="0">
                <a:solidFill>
                  <a:srgbClr val="FFC000"/>
                </a:solidFill>
              </a:rPr>
              <a:t>all the </a:t>
            </a:r>
            <a:r>
              <a:rPr lang="en-US" sz="2800" b="1" dirty="0" smtClean="0">
                <a:solidFill>
                  <a:srgbClr val="FFC000"/>
                </a:solidFill>
              </a:rPr>
              <a:t>toiling,</a:t>
            </a:r>
            <a:r>
              <a:rPr lang="en-US" b="1" dirty="0" smtClean="0">
                <a:solidFill>
                  <a:srgbClr val="FFC000"/>
                </a:solidFill>
              </a:rPr>
              <a:t> </a:t>
            </a:r>
            <a:endParaRPr lang="en-US" b="1" dirty="0">
              <a:solidFill>
                <a:srgbClr val="FFC000"/>
              </a:solidFill>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通</a:t>
            </a:r>
            <a:r>
              <a:rPr lang="zh-TW" altLang="en-US" dirty="0">
                <a:solidFill>
                  <a:srgbClr val="FFC000"/>
                </a:solidFill>
                <a:latin typeface="標楷體" pitchFamily="65" charset="-120"/>
                <a:ea typeface="標楷體" pitchFamily="65" charset="-120"/>
              </a:rPr>
              <a:t>通交給</a:t>
            </a:r>
            <a:r>
              <a:rPr lang="zh-TW" altLang="en-US" dirty="0" smtClean="0">
                <a:solidFill>
                  <a:srgbClr val="FFC000"/>
                </a:solidFill>
                <a:latin typeface="標楷體" pitchFamily="65" charset="-120"/>
                <a:ea typeface="標楷體" pitchFamily="65" charset="-120"/>
              </a:rPr>
              <a:t>主</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Leave them with the Lord</a:t>
            </a:r>
            <a:endParaRPr lang="zh-TW" altLang="en-US" sz="2800" b="1" dirty="0">
              <a:solidFill>
                <a:srgbClr val="FFC000"/>
              </a:solidFill>
              <a:latin typeface="+mn-ea"/>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天禱告、天天唱歌</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a:buNone/>
            </a:pPr>
            <a:r>
              <a:rPr lang="en-US" altLang="zh-TW" sz="2800" b="1" dirty="0" smtClean="0">
                <a:solidFill>
                  <a:srgbClr val="FFC000"/>
                </a:solidFill>
                <a:latin typeface="+mn-ea"/>
              </a:rPr>
              <a:t>Pray everyday, Sing </a:t>
            </a:r>
            <a:r>
              <a:rPr lang="en-US" altLang="zh-TW" sz="2800" b="1" dirty="0">
                <a:solidFill>
                  <a:srgbClr val="FFC000"/>
                </a:solidFill>
                <a:latin typeface="+mn-ea"/>
              </a:rPr>
              <a:t>everyday</a:t>
            </a:r>
            <a:endParaRPr lang="zh-TW" altLang="en-US" sz="2800" dirty="0">
              <a:solidFill>
                <a:srgbClr val="FFC000"/>
              </a:solidFill>
              <a:latin typeface="標楷體" pitchFamily="65" charset="-120"/>
              <a:ea typeface="標楷體" pitchFamily="65" charset="-120"/>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天讚美主</a:t>
            </a:r>
          </a:p>
          <a:p>
            <a:pPr marL="0" indent="0" algn="ctr" eaLnBrk="1" hangingPunct="1">
              <a:lnSpc>
                <a:spcPct val="90000"/>
              </a:lnSpc>
              <a:buNone/>
              <a:defRPr/>
            </a:pPr>
            <a:r>
              <a:rPr lang="en-US" altLang="zh-TW" sz="2800" b="1" dirty="0">
                <a:solidFill>
                  <a:srgbClr val="FFC000"/>
                </a:solidFill>
                <a:latin typeface="+mn-ea"/>
              </a:rPr>
              <a:t>Praise our Lord everyday</a:t>
            </a: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2571319055"/>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sz="1400" b="1" dirty="0" smtClean="0">
                <a:solidFill>
                  <a:srgbClr val="FFC000"/>
                </a:solidFill>
              </a:rPr>
              <a:t>I Asked the Lord</a:t>
            </a:r>
            <a:r>
              <a:rPr lang="zh-TW" altLang="en-US" sz="1400" b="1" dirty="0" smtClean="0">
                <a:solidFill>
                  <a:srgbClr val="FFC000"/>
                </a:solidFill>
              </a:rPr>
              <a:t> </a:t>
            </a:r>
            <a:r>
              <a:rPr lang="zh-TW" altLang="en-US" sz="1400" b="1" dirty="0" smtClean="0">
                <a:solidFill>
                  <a:srgbClr val="FFC000"/>
                </a:solidFill>
                <a:latin typeface="DFKai-SB" pitchFamily="65" charset="-120"/>
                <a:ea typeface="DFKai-SB" pitchFamily="65" charset="-120"/>
              </a:rPr>
              <a:t>我</a:t>
            </a:r>
            <a:r>
              <a:rPr lang="zh-TW" altLang="en-US" sz="1400" b="1" dirty="0">
                <a:solidFill>
                  <a:srgbClr val="FFC000"/>
                </a:solidFill>
                <a:latin typeface="DFKai-SB" pitchFamily="65" charset="-120"/>
                <a:ea typeface="DFKai-SB" pitchFamily="65" charset="-120"/>
              </a:rPr>
              <a:t>懇求</a:t>
            </a:r>
            <a:r>
              <a:rPr lang="zh-TW" altLang="en-US" sz="1400" b="1" dirty="0" smtClean="0">
                <a:solidFill>
                  <a:srgbClr val="FFC000"/>
                </a:solidFill>
                <a:latin typeface="DFKai-SB" pitchFamily="65" charset="-120"/>
                <a:ea typeface="DFKai-SB" pitchFamily="65" charset="-120"/>
              </a:rPr>
              <a:t>主 </a:t>
            </a:r>
            <a:r>
              <a:rPr lang="en-US" altLang="zh-TW" sz="1400" b="1" dirty="0" smtClean="0">
                <a:solidFill>
                  <a:srgbClr val="FFC000"/>
                </a:solidFill>
                <a:ea typeface="DFKai-SB" pitchFamily="65" charset="-120"/>
              </a:rPr>
              <a:t>- </a:t>
            </a:r>
            <a:r>
              <a:rPr lang="zh-TW" altLang="en-US" sz="1400" b="1" dirty="0" smtClean="0">
                <a:solidFill>
                  <a:srgbClr val="FFC000"/>
                </a:solidFill>
                <a:ea typeface="DFKai-SB" pitchFamily="65" charset="-120"/>
              </a:rPr>
              <a:t> </a:t>
            </a:r>
            <a:r>
              <a:rPr lang="en-US" altLang="zh-TW" sz="1400" b="1" dirty="0" smtClean="0">
                <a:solidFill>
                  <a:srgbClr val="FFC000"/>
                </a:solidFill>
                <a:ea typeface="DFKai-SB" pitchFamily="65" charset="-120"/>
              </a:rPr>
              <a:t>7</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en-US" sz="2800" b="1" dirty="0" smtClean="0">
                <a:solidFill>
                  <a:srgbClr val="FFC000"/>
                </a:solidFill>
                <a:latin typeface="+mn-ea"/>
              </a:rPr>
              <a:t>I </a:t>
            </a:r>
            <a:r>
              <a:rPr lang="en-US" sz="2800" b="1" dirty="0">
                <a:solidFill>
                  <a:srgbClr val="FFC000"/>
                </a:solidFill>
                <a:latin typeface="+mn-ea"/>
              </a:rPr>
              <a:t>thank the Lord for everything, </a:t>
            </a:r>
            <a:endParaRPr lang="en-US" sz="2800" b="1" dirty="0" smtClean="0">
              <a:solidFill>
                <a:srgbClr val="FFC000"/>
              </a:solidFill>
              <a:latin typeface="+mn-ea"/>
            </a:endParaRPr>
          </a:p>
          <a:p>
            <a:pPr marL="0" indent="0" algn="ctr">
              <a:buNone/>
            </a:pPr>
            <a:r>
              <a:rPr lang="zh-TW" altLang="en-US" dirty="0" smtClean="0">
                <a:solidFill>
                  <a:srgbClr val="FFC000"/>
                </a:solidFill>
                <a:latin typeface="DFKai-SB" pitchFamily="65" charset="-120"/>
                <a:ea typeface="DFKai-SB" pitchFamily="65" charset="-120"/>
              </a:rPr>
              <a:t>我為這一切感謝主，</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latin typeface="+mn-ea"/>
              </a:rPr>
              <a:t>and </a:t>
            </a:r>
            <a:r>
              <a:rPr lang="en-US" sz="2800" b="1" dirty="0">
                <a:solidFill>
                  <a:srgbClr val="FFC000"/>
                </a:solidFill>
                <a:latin typeface="+mn-ea"/>
              </a:rPr>
              <a:t>I count all my blessings each </a:t>
            </a:r>
            <a:r>
              <a:rPr lang="en-US" sz="2800" b="1" dirty="0" smtClean="0">
                <a:solidFill>
                  <a:srgbClr val="FFC000"/>
                </a:solidFill>
                <a:latin typeface="+mn-ea"/>
              </a:rPr>
              <a:t>day</a:t>
            </a:r>
            <a:r>
              <a:rPr lang="en-US" altLang="zh-TW" sz="2800" b="1" dirty="0" smtClean="0">
                <a:solidFill>
                  <a:srgbClr val="FFC000"/>
                </a:solidFill>
                <a:latin typeface="+mn-ea"/>
              </a:rPr>
              <a:t>.</a:t>
            </a:r>
            <a:endParaRPr lang="en-US" sz="2800" b="1" dirty="0" smtClean="0">
              <a:solidFill>
                <a:srgbClr val="FFC000"/>
              </a:solidFill>
              <a:latin typeface="+mn-ea"/>
            </a:endParaRPr>
          </a:p>
          <a:p>
            <a:pPr marL="0" indent="0" algn="ctr">
              <a:buNone/>
            </a:pPr>
            <a:r>
              <a:rPr lang="zh-TW" altLang="en-US" dirty="0" smtClean="0">
                <a:solidFill>
                  <a:srgbClr val="FFC000"/>
                </a:solidFill>
                <a:latin typeface="DFKai-SB" pitchFamily="65" charset="-120"/>
                <a:ea typeface="DFKai-SB" pitchFamily="65" charset="-120"/>
              </a:rPr>
              <a:t>我也每日數算恩典。</a:t>
            </a:r>
            <a:endParaRPr lang="en-US" dirty="0">
              <a:solidFill>
                <a:srgbClr val="FFC000"/>
              </a:solidFill>
              <a:latin typeface="DFKai-SB" pitchFamily="65" charset="-120"/>
              <a:ea typeface="DFKai-SB" pitchFamily="65" charset="-120"/>
            </a:endParaRPr>
          </a:p>
          <a:p>
            <a:pPr marL="0" indent="0" algn="ctr">
              <a:buNone/>
            </a:pPr>
            <a:r>
              <a:rPr lang="en-US" sz="2800" b="1" dirty="0">
                <a:solidFill>
                  <a:srgbClr val="FFC000"/>
                </a:solidFill>
                <a:latin typeface="+mn-ea"/>
              </a:rPr>
              <a:t>For He came to me when I needed Him, </a:t>
            </a:r>
            <a:endParaRPr lang="en-US" sz="2800" b="1" dirty="0" smtClean="0">
              <a:solidFill>
                <a:srgbClr val="FFC000"/>
              </a:solidFill>
              <a:latin typeface="+mn-ea"/>
            </a:endParaRPr>
          </a:p>
          <a:p>
            <a:pPr marL="0" indent="0" algn="ctr">
              <a:buNone/>
            </a:pPr>
            <a:r>
              <a:rPr lang="zh-TW" altLang="en-US" dirty="0">
                <a:solidFill>
                  <a:srgbClr val="FFC000"/>
                </a:solidFill>
                <a:latin typeface="DFKai-SB" pitchFamily="65" charset="-120"/>
                <a:ea typeface="DFKai-SB" pitchFamily="65" charset="-120"/>
              </a:rPr>
              <a:t>每</a:t>
            </a:r>
            <a:r>
              <a:rPr lang="zh-TW" altLang="en-US" dirty="0" smtClean="0">
                <a:solidFill>
                  <a:srgbClr val="FFC000"/>
                </a:solidFill>
                <a:latin typeface="DFKai-SB" pitchFamily="65" charset="-120"/>
                <a:ea typeface="DFKai-SB" pitchFamily="65" charset="-120"/>
              </a:rPr>
              <a:t>當我需要</a:t>
            </a:r>
            <a:r>
              <a:rPr lang="en-US" altLang="zh-TW" dirty="0" smtClean="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祂就顯現</a:t>
            </a:r>
            <a:r>
              <a:rPr lang="zh-TW" altLang="en-US" dirty="0">
                <a:solidFill>
                  <a:srgbClr val="FFC000"/>
                </a:solidFill>
                <a:latin typeface="DFKai-SB" pitchFamily="65" charset="-120"/>
                <a:ea typeface="DFKai-SB" pitchFamily="65" charset="-120"/>
              </a:rPr>
              <a:t>，</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latin typeface="+mn-ea"/>
              </a:rPr>
              <a:t>I </a:t>
            </a:r>
            <a:r>
              <a:rPr lang="en-US" sz="2800" b="1" dirty="0">
                <a:solidFill>
                  <a:srgbClr val="FFC000"/>
                </a:solidFill>
                <a:latin typeface="+mn-ea"/>
              </a:rPr>
              <a:t>only </a:t>
            </a:r>
            <a:r>
              <a:rPr lang="en-US" sz="2800" b="1" dirty="0" smtClean="0">
                <a:solidFill>
                  <a:srgbClr val="FFC000"/>
                </a:solidFill>
                <a:latin typeface="+mn-ea"/>
              </a:rPr>
              <a:t>had </a:t>
            </a:r>
            <a:r>
              <a:rPr lang="en-US" sz="2800" b="1" dirty="0">
                <a:solidFill>
                  <a:srgbClr val="FFC000"/>
                </a:solidFill>
                <a:latin typeface="+mn-ea"/>
              </a:rPr>
              <a:t>to pray</a:t>
            </a:r>
            <a:r>
              <a:rPr lang="en-US" sz="2800" b="1" dirty="0" smtClean="0">
                <a:solidFill>
                  <a:srgbClr val="FFC000"/>
                </a:solidFill>
                <a:latin typeface="+mn-ea"/>
              </a:rPr>
              <a:t>.</a:t>
            </a:r>
            <a:r>
              <a:rPr lang="zh-TW" altLang="en-US" sz="2800" b="1" dirty="0" smtClean="0">
                <a:solidFill>
                  <a:srgbClr val="FFC000"/>
                </a:solidFill>
                <a:latin typeface="+mn-ea"/>
              </a:rPr>
              <a:t> </a:t>
            </a:r>
            <a:endParaRPr lang="en-US" altLang="zh-TW" sz="2800" b="1" dirty="0" smtClean="0">
              <a:solidFill>
                <a:srgbClr val="FFC000"/>
              </a:solidFill>
              <a:latin typeface="+mn-ea"/>
            </a:endParaRPr>
          </a:p>
          <a:p>
            <a:pPr marL="0" indent="0" algn="ctr">
              <a:buNone/>
            </a:pPr>
            <a:r>
              <a:rPr lang="zh-TW" altLang="en-US" dirty="0" smtClean="0">
                <a:solidFill>
                  <a:srgbClr val="FFC000"/>
                </a:solidFill>
                <a:latin typeface="DFKai-SB" pitchFamily="65" charset="-120"/>
                <a:ea typeface="DFKai-SB" pitchFamily="65" charset="-120"/>
              </a:rPr>
              <a:t>我只須禱告</a:t>
            </a:r>
            <a:r>
              <a:rPr lang="zh-TW" altLang="en-US" dirty="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658690962"/>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sz="1400" b="1" dirty="0" smtClean="0">
                <a:solidFill>
                  <a:srgbClr val="FFC000"/>
                </a:solidFill>
              </a:rPr>
              <a:t>I Asked the Lord</a:t>
            </a:r>
            <a:r>
              <a:rPr lang="zh-TW" altLang="en-US" sz="1400" b="1" dirty="0" smtClean="0">
                <a:solidFill>
                  <a:srgbClr val="FFC000"/>
                </a:solidFill>
              </a:rPr>
              <a:t> </a:t>
            </a:r>
            <a:r>
              <a:rPr lang="zh-TW" altLang="en-US" sz="1400" b="1" dirty="0" smtClean="0">
                <a:solidFill>
                  <a:srgbClr val="FFC000"/>
                </a:solidFill>
                <a:latin typeface="DFKai-SB" pitchFamily="65" charset="-120"/>
                <a:ea typeface="DFKai-SB" pitchFamily="65" charset="-120"/>
              </a:rPr>
              <a:t>我</a:t>
            </a:r>
            <a:r>
              <a:rPr lang="zh-TW" altLang="en-US" sz="1400" b="1" dirty="0">
                <a:solidFill>
                  <a:srgbClr val="FFC000"/>
                </a:solidFill>
                <a:latin typeface="DFKai-SB" pitchFamily="65" charset="-120"/>
                <a:ea typeface="DFKai-SB" pitchFamily="65" charset="-120"/>
              </a:rPr>
              <a:t>懇求</a:t>
            </a:r>
            <a:r>
              <a:rPr lang="zh-TW" altLang="en-US" sz="1400" b="1" dirty="0" smtClean="0">
                <a:solidFill>
                  <a:srgbClr val="FFC000"/>
                </a:solidFill>
                <a:latin typeface="DFKai-SB" pitchFamily="65" charset="-120"/>
                <a:ea typeface="DFKai-SB" pitchFamily="65" charset="-120"/>
              </a:rPr>
              <a:t>主 </a:t>
            </a:r>
            <a:r>
              <a:rPr lang="en-US" altLang="zh-TW" sz="1400" b="1" dirty="0" smtClean="0">
                <a:solidFill>
                  <a:srgbClr val="FFC000"/>
                </a:solidFill>
                <a:ea typeface="DFKai-SB" pitchFamily="65" charset="-120"/>
              </a:rPr>
              <a:t>- </a:t>
            </a:r>
            <a:r>
              <a:rPr lang="zh-TW" altLang="en-US" sz="1400" b="1" dirty="0" smtClean="0">
                <a:solidFill>
                  <a:srgbClr val="FFC000"/>
                </a:solidFill>
                <a:ea typeface="DFKai-SB" pitchFamily="65" charset="-120"/>
              </a:rPr>
              <a:t> </a:t>
            </a:r>
            <a:r>
              <a:rPr lang="en-US" altLang="zh-TW" sz="1400" b="1" dirty="0" smtClean="0">
                <a:solidFill>
                  <a:srgbClr val="FFC000"/>
                </a:solidFill>
                <a:ea typeface="DFKai-SB" pitchFamily="65" charset="-120"/>
              </a:rPr>
              <a:t>8</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en-US" sz="2800" b="1" dirty="0" smtClean="0">
                <a:solidFill>
                  <a:srgbClr val="FFC000"/>
                </a:solidFill>
              </a:rPr>
              <a:t>And </a:t>
            </a:r>
            <a:r>
              <a:rPr lang="en-US" sz="2800" b="1" dirty="0">
                <a:solidFill>
                  <a:srgbClr val="FFC000"/>
                </a:solidFill>
              </a:rPr>
              <a:t>He will come to you, if you ask Him to,</a:t>
            </a:r>
          </a:p>
          <a:p>
            <a:pPr marL="0" indent="0" algn="ctr">
              <a:buNone/>
            </a:pPr>
            <a:r>
              <a:rPr lang="zh-TW" altLang="en-US" dirty="0">
                <a:solidFill>
                  <a:srgbClr val="FFC000"/>
                </a:solidFill>
                <a:latin typeface="DFKai-SB" pitchFamily="65" charset="-120"/>
                <a:ea typeface="DFKai-SB" pitchFamily="65" charset="-120"/>
              </a:rPr>
              <a:t>如果你祈求，</a:t>
            </a:r>
            <a:r>
              <a:rPr lang="zh-TW" altLang="en-US" dirty="0" smtClean="0">
                <a:solidFill>
                  <a:srgbClr val="FFC000"/>
                </a:solidFill>
                <a:latin typeface="DFKai-SB" pitchFamily="65" charset="-120"/>
                <a:ea typeface="DFKai-SB" pitchFamily="65" charset="-120"/>
              </a:rPr>
              <a:t>祂</a:t>
            </a:r>
            <a:r>
              <a:rPr lang="zh-TW" altLang="en-US" dirty="0">
                <a:solidFill>
                  <a:srgbClr val="FFC000"/>
                </a:solidFill>
                <a:latin typeface="DFKai-SB" pitchFamily="65" charset="-120"/>
                <a:ea typeface="DFKai-SB" pitchFamily="65" charset="-120"/>
              </a:rPr>
              <a:t>會向你顯</a:t>
            </a:r>
            <a:r>
              <a:rPr lang="zh-TW" altLang="en-US" dirty="0" smtClean="0">
                <a:solidFill>
                  <a:srgbClr val="FFC000"/>
                </a:solidFill>
                <a:latin typeface="DFKai-SB" pitchFamily="65" charset="-120"/>
                <a:ea typeface="DFKai-SB" pitchFamily="65" charset="-120"/>
              </a:rPr>
              <a:t>現，</a:t>
            </a:r>
            <a:endParaRPr lang="en-US"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For </a:t>
            </a:r>
            <a:r>
              <a:rPr lang="en-US" sz="2800" b="1" dirty="0">
                <a:solidFill>
                  <a:srgbClr val="FFC000"/>
                </a:solidFill>
              </a:rPr>
              <a:t>He's only a </a:t>
            </a:r>
            <a:r>
              <a:rPr lang="en-US" sz="2800" b="1" dirty="0" smtClean="0">
                <a:solidFill>
                  <a:srgbClr val="FFC000"/>
                </a:solidFill>
              </a:rPr>
              <a:t>prayer away!</a:t>
            </a:r>
          </a:p>
          <a:p>
            <a:pPr marL="0" indent="0" algn="ctr">
              <a:buNone/>
            </a:pPr>
            <a:r>
              <a:rPr lang="zh-TW" altLang="en-US" dirty="0">
                <a:solidFill>
                  <a:srgbClr val="FFC000"/>
                </a:solidFill>
                <a:latin typeface="DFKai-SB" pitchFamily="65" charset="-120"/>
                <a:ea typeface="DFKai-SB" pitchFamily="65" charset="-120"/>
              </a:rPr>
              <a:t>祈</a:t>
            </a:r>
            <a:r>
              <a:rPr lang="zh-TW" altLang="en-US" dirty="0" smtClean="0">
                <a:solidFill>
                  <a:srgbClr val="FFC000"/>
                </a:solidFill>
                <a:latin typeface="DFKai-SB" pitchFamily="65" charset="-120"/>
                <a:ea typeface="DFKai-SB" pitchFamily="65" charset="-120"/>
              </a:rPr>
              <a:t>求必蒙應允。</a:t>
            </a:r>
            <a:endParaRPr lang="en-US"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36490497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buNone/>
              <a:defRPr/>
            </a:pPr>
            <a:r>
              <a:rPr lang="zh-TW" altLang="en-US" dirty="0">
                <a:solidFill>
                  <a:srgbClr val="FFC000"/>
                </a:solidFill>
                <a:latin typeface="標楷體" pitchFamily="65" charset="-120"/>
                <a:ea typeface="標楷體" pitchFamily="65" charset="-120"/>
              </a:rPr>
              <a:t>舊事已過、拋在腦後</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The old has gone, Forget the past</a:t>
            </a:r>
            <a:r>
              <a:rPr lang="zh-TW" altLang="en-US" dirty="0" smtClean="0">
                <a:solidFill>
                  <a:srgbClr val="FFC000"/>
                </a:solidFill>
                <a:latin typeface="標楷體" pitchFamily="65" charset="-120"/>
                <a:ea typeface="標楷體" pitchFamily="65" charset="-120"/>
              </a:rPr>
              <a:t> </a:t>
            </a:r>
            <a:endParaRPr lang="zh-TW" altLang="en-US" dirty="0">
              <a:solidFill>
                <a:srgbClr val="FFC000"/>
              </a:solidFill>
              <a:latin typeface="標楷體" pitchFamily="65" charset="-120"/>
              <a:ea typeface="標楷體" pitchFamily="65" charset="-120"/>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不</a:t>
            </a:r>
            <a:r>
              <a:rPr lang="zh-TW" altLang="en-US" dirty="0">
                <a:solidFill>
                  <a:srgbClr val="FFC000"/>
                </a:solidFill>
                <a:latin typeface="標楷體" pitchFamily="65" charset="-120"/>
                <a:ea typeface="標楷體" pitchFamily="65" charset="-120"/>
              </a:rPr>
              <a:t>要再難</a:t>
            </a:r>
            <a:r>
              <a:rPr lang="zh-TW" altLang="en-US" dirty="0" smtClean="0">
                <a:solidFill>
                  <a:srgbClr val="FFC000"/>
                </a:solidFill>
                <a:latin typeface="標楷體" pitchFamily="65" charset="-120"/>
                <a:ea typeface="標楷體" pitchFamily="65" charset="-120"/>
              </a:rPr>
              <a:t>過</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Don’t feel weary</a:t>
            </a:r>
            <a:endParaRPr lang="zh-TW" altLang="en-US" sz="2800" b="1" dirty="0">
              <a:solidFill>
                <a:srgbClr val="FFC000"/>
              </a:solidFill>
              <a:latin typeface="標楷體" pitchFamily="65" charset="-120"/>
              <a:ea typeface="標楷體" pitchFamily="65" charset="-120"/>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管</a:t>
            </a:r>
            <a:r>
              <a:rPr lang="zh-TW" altLang="en-US" dirty="0">
                <a:solidFill>
                  <a:srgbClr val="FFC000"/>
                </a:solidFill>
                <a:latin typeface="標楷體" pitchFamily="65" charset="-120"/>
                <a:ea typeface="標楷體" pitchFamily="65" charset="-120"/>
              </a:rPr>
              <a:t>它心酸、管它淚水</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Be it heart-broken, Be it tears</a:t>
            </a:r>
            <a:endParaRPr lang="zh-TW" altLang="en-US" sz="2800" b="1" dirty="0">
              <a:solidFill>
                <a:srgbClr val="FFC000"/>
              </a:solidFill>
              <a:latin typeface="+mn-ea"/>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讓</a:t>
            </a:r>
            <a:r>
              <a:rPr lang="zh-TW" altLang="en-US" dirty="0">
                <a:solidFill>
                  <a:srgbClr val="FFC000"/>
                </a:solidFill>
                <a:latin typeface="標楷體" pitchFamily="65" charset="-120"/>
                <a:ea typeface="標楷體" pitchFamily="65" charset="-120"/>
              </a:rPr>
              <a:t>它隨風</a:t>
            </a:r>
            <a:r>
              <a:rPr lang="zh-TW" altLang="en-US" dirty="0" smtClean="0">
                <a:solidFill>
                  <a:srgbClr val="FFC000"/>
                </a:solidFill>
                <a:latin typeface="標楷體" pitchFamily="65" charset="-120"/>
                <a:ea typeface="標楷體" pitchFamily="65" charset="-120"/>
              </a:rPr>
              <a:t>走</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Throw them to the wind</a:t>
            </a:r>
            <a:endParaRPr lang="zh-TW" altLang="en-US" sz="2800" b="1" dirty="0">
              <a:solidFill>
                <a:srgbClr val="FFC000"/>
              </a:solidFill>
              <a:latin typeface="+mn-ea"/>
            </a:endParaRP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269545040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lnSpc>
                <a:spcPct val="90000"/>
              </a:lnSpc>
              <a:buNone/>
              <a:defRPr/>
            </a:pPr>
            <a:r>
              <a:rPr lang="zh-TW" altLang="en-US" dirty="0">
                <a:solidFill>
                  <a:srgbClr val="FFC000"/>
                </a:solidFill>
                <a:latin typeface="標楷體" pitchFamily="65" charset="-120"/>
                <a:ea typeface="標楷體" pitchFamily="65" charset="-120"/>
              </a:rPr>
              <a:t>忘記背後、努力面前、 </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Forget the past and Strain forward</a:t>
            </a:r>
            <a:endParaRPr lang="zh-TW" altLang="en-US" sz="2800" b="1" dirty="0">
              <a:solidFill>
                <a:srgbClr val="FFC000"/>
              </a:solidFill>
              <a:latin typeface="+mn-ea"/>
            </a:endParaRP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勇</a:t>
            </a:r>
            <a:r>
              <a:rPr lang="zh-TW" altLang="en-US" dirty="0">
                <a:solidFill>
                  <a:srgbClr val="FFC000"/>
                </a:solidFill>
                <a:latin typeface="標楷體" pitchFamily="65" charset="-120"/>
                <a:ea typeface="標楷體" pitchFamily="65" charset="-120"/>
              </a:rPr>
              <a:t>敢向前</a:t>
            </a:r>
            <a:r>
              <a:rPr lang="zh-TW" altLang="en-US" dirty="0" smtClean="0">
                <a:solidFill>
                  <a:srgbClr val="FFC000"/>
                </a:solidFill>
                <a:latin typeface="標楷體" pitchFamily="65" charset="-120"/>
                <a:ea typeface="標楷體" pitchFamily="65" charset="-120"/>
              </a:rPr>
              <a:t>走</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Walk bravely forward</a:t>
            </a:r>
            <a:endParaRPr lang="zh-TW" altLang="en-US" sz="2800" b="1" dirty="0">
              <a:solidFill>
                <a:srgbClr val="FFC000"/>
              </a:solidFill>
              <a:latin typeface="+mn-ea"/>
            </a:endParaRP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生</a:t>
            </a:r>
            <a:r>
              <a:rPr lang="zh-TW" altLang="en-US" dirty="0">
                <a:solidFill>
                  <a:srgbClr val="FFC000"/>
                </a:solidFill>
                <a:latin typeface="標楷體" pitchFamily="65" charset="-120"/>
                <a:ea typeface="標楷體" pitchFamily="65" charset="-120"/>
              </a:rPr>
              <a:t>命可貴、重新把握</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Life is precious, Let’s start anew</a:t>
            </a:r>
            <a:endParaRPr lang="zh-TW" altLang="en-US" sz="2800" b="1" dirty="0">
              <a:solidFill>
                <a:srgbClr val="FFC000"/>
              </a:solidFill>
              <a:latin typeface="+mn-ea"/>
            </a:endParaRP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不</a:t>
            </a:r>
            <a:r>
              <a:rPr lang="zh-TW" altLang="en-US" dirty="0">
                <a:solidFill>
                  <a:srgbClr val="FFC000"/>
                </a:solidFill>
                <a:latin typeface="標楷體" pitchFamily="65" charset="-120"/>
                <a:ea typeface="標楷體" pitchFamily="65" charset="-120"/>
              </a:rPr>
              <a:t>要再回</a:t>
            </a:r>
            <a:r>
              <a:rPr lang="zh-TW" altLang="en-US" dirty="0" smtClean="0">
                <a:solidFill>
                  <a:srgbClr val="FFC000"/>
                </a:solidFill>
                <a:latin typeface="標楷體" pitchFamily="65" charset="-120"/>
                <a:ea typeface="標楷體" pitchFamily="65" charset="-120"/>
              </a:rPr>
              <a:t>頭</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Don’t look back</a:t>
            </a:r>
            <a:endParaRPr lang="zh-TW" altLang="en-US" sz="2800" b="1" dirty="0">
              <a:solidFill>
                <a:srgbClr val="FFC000"/>
              </a:solidFill>
              <a:latin typeface="+mn-ea"/>
            </a:endParaRPr>
          </a:p>
          <a:p>
            <a:pPr marL="0" indent="0" algn="ctr">
              <a:buNone/>
            </a:pPr>
            <a:endParaRPr lang="en-US" sz="2800" b="1" dirty="0" smtClean="0">
              <a:solidFill>
                <a:srgbClr val="FFC000"/>
              </a:solidFill>
            </a:endParaRPr>
          </a:p>
        </p:txBody>
      </p:sp>
    </p:spTree>
    <p:extLst>
      <p:ext uri="{BB962C8B-B14F-4D97-AF65-F5344CB8AC3E}">
        <p14:creationId xmlns:p14="http://schemas.microsoft.com/office/powerpoint/2010/main" val="103156628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5</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lnSpc>
                <a:spcPct val="90000"/>
              </a:lnSpc>
              <a:buNone/>
              <a:defRPr/>
            </a:pPr>
            <a:r>
              <a:rPr lang="zh-TW" altLang="en-US" dirty="0">
                <a:solidFill>
                  <a:srgbClr val="FFC000"/>
                </a:solidFill>
                <a:latin typeface="標楷體" pitchFamily="65" charset="-120"/>
                <a:ea typeface="標楷體" pitchFamily="65" charset="-120"/>
              </a:rPr>
              <a:t>天天感謝、天天喜樂</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Give thanks </a:t>
            </a:r>
            <a:r>
              <a:rPr lang="en-US" altLang="zh-TW" sz="2800" b="1" dirty="0">
                <a:solidFill>
                  <a:srgbClr val="FFC000"/>
                </a:solidFill>
                <a:latin typeface="+mn-ea"/>
              </a:rPr>
              <a:t>everyday</a:t>
            </a:r>
            <a:r>
              <a:rPr lang="en-US" altLang="zh-TW" sz="2800" b="1" dirty="0" smtClean="0">
                <a:solidFill>
                  <a:srgbClr val="FFC000"/>
                </a:solidFill>
                <a:latin typeface="+mn-ea"/>
              </a:rPr>
              <a:t>, Rejoice </a:t>
            </a:r>
            <a:r>
              <a:rPr lang="en-US" altLang="zh-TW" sz="2800" b="1" dirty="0">
                <a:solidFill>
                  <a:srgbClr val="FFC000"/>
                </a:solidFill>
                <a:latin typeface="+mn-ea"/>
              </a:rPr>
              <a:t>everyday</a:t>
            </a:r>
            <a:endParaRPr lang="zh-TW" altLang="en-US" dirty="0">
              <a:solidFill>
                <a:srgbClr val="FFC000"/>
              </a:solidFill>
              <a:latin typeface="標楷體" pitchFamily="65" charset="-120"/>
              <a:ea typeface="標楷體" pitchFamily="65" charset="-120"/>
            </a:endParaRP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天讚美</a:t>
            </a:r>
            <a:r>
              <a:rPr lang="zh-TW" altLang="en-US" dirty="0" smtClean="0">
                <a:solidFill>
                  <a:srgbClr val="FFC000"/>
                </a:solidFill>
                <a:latin typeface="標楷體" pitchFamily="65" charset="-120"/>
                <a:ea typeface="標楷體" pitchFamily="65" charset="-120"/>
              </a:rPr>
              <a:t>主</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Praise our Lord everyday</a:t>
            </a: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多</a:t>
            </a:r>
            <a:r>
              <a:rPr lang="zh-TW" altLang="en-US" dirty="0">
                <a:solidFill>
                  <a:srgbClr val="FFC000"/>
                </a:solidFill>
                <a:latin typeface="標楷體" pitchFamily="65" charset="-120"/>
                <a:ea typeface="標楷體" pitchFamily="65" charset="-120"/>
              </a:rPr>
              <a:t>少委屈、多少心事</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a:buNone/>
            </a:pPr>
            <a:r>
              <a:rPr lang="en-US" sz="2800" b="1" dirty="0">
                <a:solidFill>
                  <a:srgbClr val="FFC000"/>
                </a:solidFill>
              </a:rPr>
              <a:t>How many </a:t>
            </a:r>
            <a:r>
              <a:rPr lang="en-US" sz="2800" b="1" dirty="0" smtClean="0">
                <a:solidFill>
                  <a:srgbClr val="FFC000"/>
                </a:solidFill>
              </a:rPr>
              <a:t>grievances, </a:t>
            </a:r>
          </a:p>
          <a:p>
            <a:pPr marL="0" indent="0" algn="ctr">
              <a:buNone/>
            </a:pPr>
            <a:r>
              <a:rPr lang="en-US" sz="2800" b="1" dirty="0" smtClean="0">
                <a:solidFill>
                  <a:srgbClr val="FFC000"/>
                </a:solidFill>
              </a:rPr>
              <a:t>how </a:t>
            </a:r>
            <a:r>
              <a:rPr lang="en-US" sz="2800" b="1" dirty="0">
                <a:solidFill>
                  <a:srgbClr val="FFC000"/>
                </a:solidFill>
              </a:rPr>
              <a:t>much on your </a:t>
            </a:r>
            <a:r>
              <a:rPr lang="en-US" sz="2800" b="1" dirty="0" smtClean="0">
                <a:solidFill>
                  <a:srgbClr val="FFC000"/>
                </a:solidFill>
              </a:rPr>
              <a:t>mind,</a:t>
            </a: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告</a:t>
            </a:r>
            <a:r>
              <a:rPr lang="zh-TW" altLang="en-US" dirty="0">
                <a:solidFill>
                  <a:srgbClr val="FFC000"/>
                </a:solidFill>
                <a:latin typeface="標楷體" pitchFamily="65" charset="-120"/>
                <a:ea typeface="標楷體" pitchFamily="65" charset="-120"/>
              </a:rPr>
              <a:t>訴主耶</a:t>
            </a:r>
            <a:r>
              <a:rPr lang="zh-TW" altLang="en-US" dirty="0" smtClean="0">
                <a:solidFill>
                  <a:srgbClr val="FFC000"/>
                </a:solidFill>
                <a:latin typeface="標楷體" pitchFamily="65" charset="-120"/>
                <a:ea typeface="標楷體" pitchFamily="65" charset="-120"/>
              </a:rPr>
              <a:t>穌</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sz="2800" b="1" dirty="0">
                <a:solidFill>
                  <a:srgbClr val="FFC000"/>
                </a:solidFill>
              </a:rPr>
              <a:t>Go tell Lord Jesus</a:t>
            </a:r>
            <a:endParaRPr lang="en-US" sz="2800" dirty="0">
              <a:solidFill>
                <a:srgbClr val="FFC000"/>
              </a:solidFill>
            </a:endParaRPr>
          </a:p>
          <a:p>
            <a:pPr marL="0" indent="0" algn="ctr" eaLnBrk="1" hangingPunct="1">
              <a:lnSpc>
                <a:spcPct val="90000"/>
              </a:lnSpc>
              <a:buNone/>
              <a:defRPr/>
            </a:pPr>
            <a:endParaRPr lang="zh-TW" altLang="en-US" dirty="0">
              <a:solidFill>
                <a:srgbClr val="FFC000"/>
              </a:solidFill>
              <a:latin typeface="標楷體" pitchFamily="65" charset="-120"/>
              <a:ea typeface="標楷體" pitchFamily="65" charset="-120"/>
            </a:endParaRPr>
          </a:p>
          <a:p>
            <a:pPr marL="0" indent="0" algn="ctr">
              <a:buNone/>
            </a:pPr>
            <a:endParaRPr lang="en-US" sz="2800" b="1" dirty="0" smtClean="0">
              <a:solidFill>
                <a:srgbClr val="FFC000"/>
              </a:solidFill>
            </a:endParaRPr>
          </a:p>
        </p:txBody>
      </p:sp>
    </p:spTree>
    <p:extLst>
      <p:ext uri="{BB962C8B-B14F-4D97-AF65-F5344CB8AC3E}">
        <p14:creationId xmlns:p14="http://schemas.microsoft.com/office/powerpoint/2010/main" val="411263650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6</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buNone/>
              <a:defRPr/>
            </a:pPr>
            <a:r>
              <a:rPr lang="zh-TW" altLang="en-US" dirty="0">
                <a:solidFill>
                  <a:srgbClr val="FFC000"/>
                </a:solidFill>
                <a:latin typeface="標楷體" pitchFamily="65" charset="-120"/>
                <a:ea typeface="標楷體" pitchFamily="65" charset="-120"/>
              </a:rPr>
              <a:t>所有重擔、所有勞苦</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sz="2800" b="1" dirty="0">
                <a:solidFill>
                  <a:srgbClr val="FFC000"/>
                </a:solidFill>
              </a:rPr>
              <a:t>All </a:t>
            </a:r>
            <a:r>
              <a:rPr lang="en-US" sz="2800" b="1" dirty="0" smtClean="0">
                <a:solidFill>
                  <a:srgbClr val="FFC000"/>
                </a:solidFill>
              </a:rPr>
              <a:t>the burdens, </a:t>
            </a:r>
            <a:r>
              <a:rPr lang="en-US" sz="2800" b="1" dirty="0">
                <a:solidFill>
                  <a:srgbClr val="FFC000"/>
                </a:solidFill>
              </a:rPr>
              <a:t>all the </a:t>
            </a:r>
            <a:r>
              <a:rPr lang="en-US" sz="2800" b="1" dirty="0" smtClean="0">
                <a:solidFill>
                  <a:srgbClr val="FFC000"/>
                </a:solidFill>
              </a:rPr>
              <a:t>toiling,</a:t>
            </a:r>
            <a:r>
              <a:rPr lang="en-US" b="1" dirty="0" smtClean="0">
                <a:solidFill>
                  <a:srgbClr val="FFC000"/>
                </a:solidFill>
              </a:rPr>
              <a:t> </a:t>
            </a:r>
            <a:endParaRPr lang="en-US" b="1" dirty="0">
              <a:solidFill>
                <a:srgbClr val="FFC000"/>
              </a:solidFill>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通</a:t>
            </a:r>
            <a:r>
              <a:rPr lang="zh-TW" altLang="en-US" dirty="0">
                <a:solidFill>
                  <a:srgbClr val="FFC000"/>
                </a:solidFill>
                <a:latin typeface="標楷體" pitchFamily="65" charset="-120"/>
                <a:ea typeface="標楷體" pitchFamily="65" charset="-120"/>
              </a:rPr>
              <a:t>通交給</a:t>
            </a:r>
            <a:r>
              <a:rPr lang="zh-TW" altLang="en-US" dirty="0" smtClean="0">
                <a:solidFill>
                  <a:srgbClr val="FFC000"/>
                </a:solidFill>
                <a:latin typeface="標楷體" pitchFamily="65" charset="-120"/>
                <a:ea typeface="標楷體" pitchFamily="65" charset="-120"/>
              </a:rPr>
              <a:t>主</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Leave them with the Lord</a:t>
            </a:r>
            <a:endParaRPr lang="zh-TW" altLang="en-US" sz="2800" b="1" dirty="0">
              <a:solidFill>
                <a:srgbClr val="FFC000"/>
              </a:solidFill>
              <a:latin typeface="+mn-ea"/>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天禱告、天天唱歌</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a:buNone/>
            </a:pPr>
            <a:r>
              <a:rPr lang="en-US" altLang="zh-TW" sz="2800" b="1" dirty="0" smtClean="0">
                <a:solidFill>
                  <a:srgbClr val="FFC000"/>
                </a:solidFill>
                <a:latin typeface="+mn-ea"/>
              </a:rPr>
              <a:t>Pray everyday, Sing </a:t>
            </a:r>
            <a:r>
              <a:rPr lang="en-US" altLang="zh-TW" sz="2800" b="1" dirty="0">
                <a:solidFill>
                  <a:srgbClr val="FFC000"/>
                </a:solidFill>
                <a:latin typeface="+mn-ea"/>
              </a:rPr>
              <a:t>everyday</a:t>
            </a:r>
            <a:endParaRPr lang="zh-TW" altLang="en-US" sz="2800" dirty="0">
              <a:solidFill>
                <a:srgbClr val="FFC000"/>
              </a:solidFill>
              <a:latin typeface="標楷體" pitchFamily="65" charset="-120"/>
              <a:ea typeface="標楷體" pitchFamily="65" charset="-120"/>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天</a:t>
            </a:r>
            <a:r>
              <a:rPr lang="zh-TW" altLang="en-US" dirty="0">
                <a:solidFill>
                  <a:srgbClr val="FFC000"/>
                </a:solidFill>
                <a:latin typeface="標楷體" pitchFamily="65" charset="-120"/>
                <a:ea typeface="標楷體" pitchFamily="65" charset="-120"/>
              </a:rPr>
              <a:t>天讚美主</a:t>
            </a:r>
          </a:p>
          <a:p>
            <a:pPr marL="0" indent="0" algn="ctr" eaLnBrk="1" hangingPunct="1">
              <a:lnSpc>
                <a:spcPct val="90000"/>
              </a:lnSpc>
              <a:buNone/>
              <a:defRPr/>
            </a:pPr>
            <a:r>
              <a:rPr lang="en-US" altLang="zh-TW" sz="2800" b="1" dirty="0">
                <a:solidFill>
                  <a:srgbClr val="FFC000"/>
                </a:solidFill>
                <a:latin typeface="+mn-ea"/>
              </a:rPr>
              <a:t>Praise our Lord everyday</a:t>
            </a: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393545772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7</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buNone/>
              <a:defRPr/>
            </a:pPr>
            <a:r>
              <a:rPr lang="zh-TW" altLang="en-US" dirty="0">
                <a:solidFill>
                  <a:srgbClr val="FFC000"/>
                </a:solidFill>
                <a:latin typeface="標楷體" pitchFamily="65" charset="-120"/>
                <a:ea typeface="標楷體" pitchFamily="65" charset="-120"/>
              </a:rPr>
              <a:t>舊事已過、拋在腦後</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The old has gone, Forget the past</a:t>
            </a:r>
            <a:r>
              <a:rPr lang="zh-TW" altLang="en-US" dirty="0" smtClean="0">
                <a:solidFill>
                  <a:srgbClr val="FFC000"/>
                </a:solidFill>
                <a:latin typeface="標楷體" pitchFamily="65" charset="-120"/>
                <a:ea typeface="標楷體" pitchFamily="65" charset="-120"/>
              </a:rPr>
              <a:t> </a:t>
            </a:r>
            <a:endParaRPr lang="zh-TW" altLang="en-US" dirty="0">
              <a:solidFill>
                <a:srgbClr val="FFC000"/>
              </a:solidFill>
              <a:latin typeface="標楷體" pitchFamily="65" charset="-120"/>
              <a:ea typeface="標楷體" pitchFamily="65" charset="-120"/>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不</a:t>
            </a:r>
            <a:r>
              <a:rPr lang="zh-TW" altLang="en-US" dirty="0">
                <a:solidFill>
                  <a:srgbClr val="FFC000"/>
                </a:solidFill>
                <a:latin typeface="標楷體" pitchFamily="65" charset="-120"/>
                <a:ea typeface="標楷體" pitchFamily="65" charset="-120"/>
              </a:rPr>
              <a:t>要再難</a:t>
            </a:r>
            <a:r>
              <a:rPr lang="zh-TW" altLang="en-US" dirty="0" smtClean="0">
                <a:solidFill>
                  <a:srgbClr val="FFC000"/>
                </a:solidFill>
                <a:latin typeface="標楷體" pitchFamily="65" charset="-120"/>
                <a:ea typeface="標楷體" pitchFamily="65" charset="-120"/>
              </a:rPr>
              <a:t>過</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Don’t feel weary</a:t>
            </a:r>
            <a:endParaRPr lang="zh-TW" altLang="en-US" sz="2800" b="1" dirty="0">
              <a:solidFill>
                <a:srgbClr val="FFC000"/>
              </a:solidFill>
              <a:latin typeface="標楷體" pitchFamily="65" charset="-120"/>
              <a:ea typeface="標楷體" pitchFamily="65" charset="-120"/>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管</a:t>
            </a:r>
            <a:r>
              <a:rPr lang="zh-TW" altLang="en-US" dirty="0">
                <a:solidFill>
                  <a:srgbClr val="FFC000"/>
                </a:solidFill>
                <a:latin typeface="標楷體" pitchFamily="65" charset="-120"/>
                <a:ea typeface="標楷體" pitchFamily="65" charset="-120"/>
              </a:rPr>
              <a:t>它心酸、管它淚水</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Be it heart-broken, Be it tears</a:t>
            </a:r>
            <a:endParaRPr lang="zh-TW" altLang="en-US" sz="2800" b="1" dirty="0">
              <a:solidFill>
                <a:srgbClr val="FFC000"/>
              </a:solidFill>
              <a:latin typeface="+mn-ea"/>
            </a:endParaRPr>
          </a:p>
          <a:p>
            <a:pPr marL="0" indent="0" algn="ctr" eaLnBrk="1" hangingPunct="1">
              <a:buNone/>
              <a:defRPr/>
            </a:pPr>
            <a:r>
              <a:rPr lang="zh-TW" altLang="en-US" dirty="0" smtClean="0">
                <a:solidFill>
                  <a:srgbClr val="FFC000"/>
                </a:solidFill>
                <a:latin typeface="標楷體" pitchFamily="65" charset="-120"/>
                <a:ea typeface="標楷體" pitchFamily="65" charset="-120"/>
              </a:rPr>
              <a:t>讓</a:t>
            </a:r>
            <a:r>
              <a:rPr lang="zh-TW" altLang="en-US" dirty="0">
                <a:solidFill>
                  <a:srgbClr val="FFC000"/>
                </a:solidFill>
                <a:latin typeface="標楷體" pitchFamily="65" charset="-120"/>
                <a:ea typeface="標楷體" pitchFamily="65" charset="-120"/>
              </a:rPr>
              <a:t>它隨風</a:t>
            </a:r>
            <a:r>
              <a:rPr lang="zh-TW" altLang="en-US" dirty="0" smtClean="0">
                <a:solidFill>
                  <a:srgbClr val="FFC000"/>
                </a:solidFill>
                <a:latin typeface="標楷體" pitchFamily="65" charset="-120"/>
                <a:ea typeface="標楷體" pitchFamily="65" charset="-120"/>
              </a:rPr>
              <a:t>走</a:t>
            </a:r>
            <a:endParaRPr lang="en-US" altLang="zh-TW" dirty="0" smtClean="0">
              <a:solidFill>
                <a:srgbClr val="FFC000"/>
              </a:solidFill>
              <a:latin typeface="標楷體" pitchFamily="65" charset="-120"/>
              <a:ea typeface="標楷體" pitchFamily="65" charset="-120"/>
            </a:endParaRPr>
          </a:p>
          <a:p>
            <a:pPr marL="0" indent="0" algn="ctr" eaLnBrk="1" hangingPunct="1">
              <a:buNone/>
              <a:defRPr/>
            </a:pPr>
            <a:r>
              <a:rPr lang="en-US" altLang="zh-TW" sz="2800" b="1" dirty="0" smtClean="0">
                <a:solidFill>
                  <a:srgbClr val="FFC000"/>
                </a:solidFill>
                <a:latin typeface="+mn-ea"/>
              </a:rPr>
              <a:t>Throw them to the wind</a:t>
            </a:r>
            <a:endParaRPr lang="zh-TW" altLang="en-US" sz="2800" b="1" dirty="0">
              <a:solidFill>
                <a:srgbClr val="FFC000"/>
              </a:solidFill>
              <a:latin typeface="+mn-ea"/>
            </a:endParaRPr>
          </a:p>
          <a:p>
            <a:pPr marL="0" indent="0" algn="ctr">
              <a:buNone/>
            </a:pPr>
            <a:endParaRPr lang="en-US" sz="2800" dirty="0" smtClean="0">
              <a:solidFill>
                <a:srgbClr val="FFC000"/>
              </a:solidFill>
            </a:endParaRPr>
          </a:p>
        </p:txBody>
      </p:sp>
    </p:spTree>
    <p:extLst>
      <p:ext uri="{BB962C8B-B14F-4D97-AF65-F5344CB8AC3E}">
        <p14:creationId xmlns:p14="http://schemas.microsoft.com/office/powerpoint/2010/main" val="31586591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altLang="zh-TW" sz="1400" dirty="0" smtClean="0">
                <a:solidFill>
                  <a:srgbClr val="FFC000"/>
                </a:solidFill>
                <a:latin typeface="+mn-ea"/>
                <a:ea typeface="+mn-ea"/>
              </a:rPr>
              <a:t>Praise the Lord Everyday </a:t>
            </a:r>
            <a:r>
              <a:rPr lang="en-US" altLang="zh-TW" sz="1400" dirty="0" smtClean="0">
                <a:solidFill>
                  <a:srgbClr val="FFC000"/>
                </a:solidFill>
                <a:latin typeface="DFKai-SB" pitchFamily="65" charset="-120"/>
                <a:ea typeface="DFKai-SB" pitchFamily="65" charset="-120"/>
              </a:rPr>
              <a:t>(</a:t>
            </a:r>
            <a:r>
              <a:rPr lang="zh-TW" altLang="en-US" sz="1600" dirty="0">
                <a:solidFill>
                  <a:srgbClr val="FFC000"/>
                </a:solidFill>
                <a:latin typeface="標楷體" pitchFamily="65" charset="-120"/>
                <a:ea typeface="標楷體" pitchFamily="65" charset="-120"/>
              </a:rPr>
              <a:t>天天讚美主</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8</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eaLnBrk="1" hangingPunct="1">
              <a:lnSpc>
                <a:spcPct val="90000"/>
              </a:lnSpc>
              <a:buNone/>
              <a:defRPr/>
            </a:pPr>
            <a:r>
              <a:rPr lang="zh-TW" altLang="en-US" dirty="0">
                <a:solidFill>
                  <a:srgbClr val="FFC000"/>
                </a:solidFill>
                <a:latin typeface="標楷體" pitchFamily="65" charset="-120"/>
                <a:ea typeface="標楷體" pitchFamily="65" charset="-120"/>
              </a:rPr>
              <a:t>忘記背後、努力面前、 </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Forget the past and Strain forward</a:t>
            </a:r>
            <a:endParaRPr lang="zh-TW" altLang="en-US" sz="2800" b="1" dirty="0">
              <a:solidFill>
                <a:srgbClr val="FFC000"/>
              </a:solidFill>
              <a:latin typeface="+mn-ea"/>
            </a:endParaRP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勇</a:t>
            </a:r>
            <a:r>
              <a:rPr lang="zh-TW" altLang="en-US" dirty="0">
                <a:solidFill>
                  <a:srgbClr val="FFC000"/>
                </a:solidFill>
                <a:latin typeface="標楷體" pitchFamily="65" charset="-120"/>
                <a:ea typeface="標楷體" pitchFamily="65" charset="-120"/>
              </a:rPr>
              <a:t>敢向前</a:t>
            </a:r>
            <a:r>
              <a:rPr lang="zh-TW" altLang="en-US" dirty="0" smtClean="0">
                <a:solidFill>
                  <a:srgbClr val="FFC000"/>
                </a:solidFill>
                <a:latin typeface="標楷體" pitchFamily="65" charset="-120"/>
                <a:ea typeface="標楷體" pitchFamily="65" charset="-120"/>
              </a:rPr>
              <a:t>走</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Walk bravely forward</a:t>
            </a:r>
            <a:endParaRPr lang="zh-TW" altLang="en-US" sz="2800" b="1" dirty="0">
              <a:solidFill>
                <a:srgbClr val="FFC000"/>
              </a:solidFill>
              <a:latin typeface="+mn-ea"/>
            </a:endParaRP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生</a:t>
            </a:r>
            <a:r>
              <a:rPr lang="zh-TW" altLang="en-US" dirty="0">
                <a:solidFill>
                  <a:srgbClr val="FFC000"/>
                </a:solidFill>
                <a:latin typeface="標楷體" pitchFamily="65" charset="-120"/>
                <a:ea typeface="標楷體" pitchFamily="65" charset="-120"/>
              </a:rPr>
              <a:t>命可貴、重新把握</a:t>
            </a:r>
            <a:r>
              <a:rPr lang="zh-TW" altLang="en-US" dirty="0" smtClean="0">
                <a:solidFill>
                  <a:srgbClr val="FFC000"/>
                </a:solidFill>
                <a:latin typeface="標楷體" pitchFamily="65" charset="-120"/>
                <a:ea typeface="標楷體" pitchFamily="65" charset="-120"/>
              </a:rPr>
              <a:t>、</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Life is precious, Let’s start anew</a:t>
            </a:r>
            <a:endParaRPr lang="zh-TW" altLang="en-US" sz="2800" b="1" dirty="0">
              <a:solidFill>
                <a:srgbClr val="FFC000"/>
              </a:solidFill>
              <a:latin typeface="+mn-ea"/>
            </a:endParaRPr>
          </a:p>
          <a:p>
            <a:pPr marL="0" indent="0" algn="ctr" eaLnBrk="1" hangingPunct="1">
              <a:lnSpc>
                <a:spcPct val="90000"/>
              </a:lnSpc>
              <a:buNone/>
              <a:defRPr/>
            </a:pPr>
            <a:r>
              <a:rPr lang="zh-TW" altLang="en-US" dirty="0" smtClean="0">
                <a:solidFill>
                  <a:srgbClr val="FFC000"/>
                </a:solidFill>
                <a:latin typeface="標楷體" pitchFamily="65" charset="-120"/>
                <a:ea typeface="標楷體" pitchFamily="65" charset="-120"/>
              </a:rPr>
              <a:t>不</a:t>
            </a:r>
            <a:r>
              <a:rPr lang="zh-TW" altLang="en-US" dirty="0">
                <a:solidFill>
                  <a:srgbClr val="FFC000"/>
                </a:solidFill>
                <a:latin typeface="標楷體" pitchFamily="65" charset="-120"/>
                <a:ea typeface="標楷體" pitchFamily="65" charset="-120"/>
              </a:rPr>
              <a:t>要再回</a:t>
            </a:r>
            <a:r>
              <a:rPr lang="zh-TW" altLang="en-US" dirty="0" smtClean="0">
                <a:solidFill>
                  <a:srgbClr val="FFC000"/>
                </a:solidFill>
                <a:latin typeface="標楷體" pitchFamily="65" charset="-120"/>
                <a:ea typeface="標楷體" pitchFamily="65" charset="-120"/>
              </a:rPr>
              <a:t>頭</a:t>
            </a:r>
            <a:endParaRPr lang="en-US" altLang="zh-TW" dirty="0" smtClean="0">
              <a:solidFill>
                <a:srgbClr val="FFC000"/>
              </a:solidFill>
              <a:latin typeface="標楷體" pitchFamily="65" charset="-120"/>
              <a:ea typeface="標楷體" pitchFamily="65" charset="-120"/>
            </a:endParaRPr>
          </a:p>
          <a:p>
            <a:pPr marL="0" indent="0" algn="ctr" eaLnBrk="1" hangingPunct="1">
              <a:lnSpc>
                <a:spcPct val="90000"/>
              </a:lnSpc>
              <a:buNone/>
              <a:defRPr/>
            </a:pPr>
            <a:r>
              <a:rPr lang="en-US" altLang="zh-TW" sz="2800" b="1" dirty="0" smtClean="0">
                <a:solidFill>
                  <a:srgbClr val="FFC000"/>
                </a:solidFill>
                <a:latin typeface="+mn-ea"/>
              </a:rPr>
              <a:t>Don’t look back</a:t>
            </a:r>
            <a:endParaRPr lang="zh-TW" altLang="en-US" sz="2800" b="1" dirty="0">
              <a:solidFill>
                <a:srgbClr val="FFC000"/>
              </a:solidFill>
              <a:latin typeface="+mn-ea"/>
            </a:endParaRPr>
          </a:p>
          <a:p>
            <a:pPr marL="0" indent="0" algn="ctr">
              <a:buNone/>
            </a:pPr>
            <a:endParaRPr lang="en-US" sz="2800" b="1" dirty="0" smtClean="0">
              <a:solidFill>
                <a:srgbClr val="FFC000"/>
              </a:solidFill>
            </a:endParaRPr>
          </a:p>
        </p:txBody>
      </p:sp>
    </p:spTree>
    <p:extLst>
      <p:ext uri="{BB962C8B-B14F-4D97-AF65-F5344CB8AC3E}">
        <p14:creationId xmlns:p14="http://schemas.microsoft.com/office/powerpoint/2010/main" val="46840555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325</TotalTime>
  <Words>1854</Words>
  <Application>Microsoft Office PowerPoint</Application>
  <PresentationFormat>On-screen Show (4:3)</PresentationFormat>
  <Paragraphs>250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PowerPoint Presentation</vt:lpstr>
      <vt:lpstr>Praise the Lord Everyday (天天讚美主) - 1</vt:lpstr>
      <vt:lpstr>Praise the Lord Everyday (天天讚美主) - 2</vt:lpstr>
      <vt:lpstr>Praise the Lord Everyday (天天讚美主) - 3</vt:lpstr>
      <vt:lpstr>Praise the Lord Everyday (天天讚美主) - 4</vt:lpstr>
      <vt:lpstr>Praise the Lord Everyday (天天讚美主) - 5</vt:lpstr>
      <vt:lpstr>Praise the Lord Everyday (天天讚美主) - 6</vt:lpstr>
      <vt:lpstr>Praise the Lord Everyday (天天讚美主) - 7</vt:lpstr>
      <vt:lpstr>Praise the Lord Everyday (天天讚美主) - 8</vt:lpstr>
      <vt:lpstr>Praise the Lord Everyday (天天讚美主) - 9</vt:lpstr>
      <vt:lpstr>Praise the Lord Everyday (天天讚美主) - 10</vt:lpstr>
      <vt:lpstr>Praise the Lord Everyday (天天讚美主) - 11</vt:lpstr>
      <vt:lpstr>Praise the Lord Everyday (天天讚美主) - 12</vt:lpstr>
      <vt:lpstr>PowerPoint Presentation</vt:lpstr>
      <vt:lpstr>The Prayer (祈求) - 1</vt:lpstr>
      <vt:lpstr>The Prayer (祈求) - 2</vt:lpstr>
      <vt:lpstr>The Prayer (祈求) - 3</vt:lpstr>
      <vt:lpstr>The Prayer (祈求) - 4</vt:lpstr>
      <vt:lpstr>The Prayer (祈求) - 5</vt:lpstr>
      <vt:lpstr>The Prayer (祈求) - 6</vt:lpstr>
      <vt:lpstr>The Prayer (祈求) - 7</vt:lpstr>
      <vt:lpstr>The Prayer (祈求) - 8</vt:lpstr>
      <vt:lpstr>PowerPoint Presentation</vt:lpstr>
      <vt:lpstr>I Asked the Lord 我懇求主 -  1</vt:lpstr>
      <vt:lpstr>I Asked the Lord 我懇求主 -  2</vt:lpstr>
      <vt:lpstr>I Asked the Lord 我懇求主 -  3</vt:lpstr>
      <vt:lpstr>I Asked the Lord 我懇求主 -  4</vt:lpstr>
      <vt:lpstr>I Asked the Lord 我懇求主 -  5</vt:lpstr>
      <vt:lpstr>I Asked the Lord 我懇求主 -  6</vt:lpstr>
      <vt:lpstr>I Asked the Lord 我懇求主 -  7</vt:lpstr>
      <vt:lpstr>I Asked the Lord 我懇求主 -  8</vt:lpstr>
    </vt:vector>
  </TitlesOfParts>
  <Company>ECCC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is Lord 祂是主  He is Lord, He is Lord! 祂是主! 祂是主! He is risen from the dead and He is Lord!祂已從死裡復活 祂是主!  Every knee shall bow 萬膝當跪拜 Every tongue confess 萬口當頌揚 That Jesus Christ is Lord 耶穌基督是主</dc:title>
  <dc:creator>ECCC</dc:creator>
  <cp:lastModifiedBy>Jong</cp:lastModifiedBy>
  <cp:revision>59</cp:revision>
  <dcterms:created xsi:type="dcterms:W3CDTF">2003-05-25T16:35:18Z</dcterms:created>
  <dcterms:modified xsi:type="dcterms:W3CDTF">2011-02-05T19:14:39Z</dcterms:modified>
</cp:coreProperties>
</file>