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95" r:id="rId3"/>
    <p:sldId id="296" r:id="rId4"/>
    <p:sldId id="297" r:id="rId5"/>
    <p:sldId id="290" r:id="rId6"/>
    <p:sldId id="298" r:id="rId7"/>
    <p:sldId id="299" r:id="rId8"/>
    <p:sldId id="300" r:id="rId9"/>
    <p:sldId id="29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7B77D1-5345-4AEA-AC39-22A69799E92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22020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E33B4A-0F0B-4AE5-B99B-C49010855CC0}" type="slidenum">
              <a:rPr lang="zh-TW" altLang="en-US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D030636-4CA0-4089-9D47-9D0C0755EE93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6F55546-0C84-40CB-9DD7-C954DC84CEEF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A11A7-DEB2-4603-92C9-E44A5FC12004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E33B4A-0F0B-4AE5-B99B-C49010855CC0}" type="slidenum">
              <a:rPr lang="zh-TW" altLang="en-US" smtClean="0"/>
              <a:pPr eaLnBrk="1" hangingPunct="1"/>
              <a:t>5</a:t>
            </a:fld>
            <a:endParaRPr lang="en-US" altLang="zh-TW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DE0363F-5F6C-4243-87F9-D9DB049E94C1}" type="slidenum">
              <a:rPr lang="zh-TW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zh-TW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D1BD7-B442-441B-9781-1D0F13BB9F38}" type="slidenum">
              <a:rPr lang="zh-TW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zh-TW" smtClean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8D023FC-BF47-497A-BFEF-7F8F0F5D3F83}" type="slidenum">
              <a:rPr lang="zh-TW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zh-TW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E33B4A-0F0B-4AE5-B99B-C49010855CC0}" type="slidenum">
              <a:rPr lang="zh-TW" altLang="en-US" smtClean="0"/>
              <a:pPr eaLnBrk="1" hangingPunct="1"/>
              <a:t>9</a:t>
            </a:fld>
            <a:endParaRPr lang="en-US" altLang="zh-TW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B0D95-F939-4923-9758-68E038C33D0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272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27368-C184-4F92-9200-E0E48A5CEC9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67483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FB437-F655-4AAC-8566-43405C1CF89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905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E4B80-AD10-4C20-A329-55A84FA7058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6614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7883E-2FF1-4623-A500-EB5A9934541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53386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A3C1D-85B6-459A-B1C7-DA6AECC6885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607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D8131-52A6-448C-AAF2-273233E8949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078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D5CFA-F091-4150-BDDD-686CD2448AE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865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10C95-FC45-4E64-AB7B-9926D516AA8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444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45C79-BC28-4636-A58B-5D33382E560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7303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A4165-D5C8-4C7F-906E-804D7F9C247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166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E1EABE3C-D9E1-4C94-9FA2-D1B327DA1A2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43255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553200"/>
            <a:ext cx="5486400" cy="76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CN" sz="1600" b="1" u="sng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(3) What a Friend We Have in Jesus</a:t>
            </a:r>
            <a:r>
              <a:rPr lang="zh-TW" altLang="en-US" sz="1600" b="1" u="sng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耶穌恩友</a:t>
            </a:r>
            <a:endParaRPr lang="en-US" altLang="en-US" sz="1600" b="1" u="sng" smtClean="0">
              <a:solidFill>
                <a:schemeClr val="accent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"/>
            <a:ext cx="9144000" cy="6376988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Are we weak and </a:t>
            </a:r>
            <a:r>
              <a:rPr lang="en-US" altLang="en-US" sz="3100" dirty="0" err="1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heavyladen</a:t>
            </a: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Cumbered with a load of care?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是否軟弱 勞苦多愁</a:t>
            </a:r>
            <a:r>
              <a:rPr lang="en-US" altLang="zh-TW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掛慮重擔壓肩頭</a:t>
            </a:r>
            <a:r>
              <a:rPr lang="en-US" altLang="zh-TW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</a:t>
            </a:r>
            <a:endParaRPr lang="en-US" altLang="en-US" sz="3100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Precious Savior, still our refuge-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Take it to the Lord in prayer!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主耶穌是</a:t>
            </a: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我避難處所</a:t>
            </a:r>
            <a:r>
              <a:rPr lang="en-US" altLang="zh-TW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來到主恩座前求</a:t>
            </a:r>
            <a:r>
              <a:rPr lang="en-US" altLang="zh-TW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!</a:t>
            </a:r>
            <a:endParaRPr lang="en-US" altLang="en-US" sz="3100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	Do thy friends despise, forsake thee?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	Take it to the Lord in prayer!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親人離我朋友棄</a:t>
            </a: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我</a:t>
            </a:r>
            <a:r>
              <a:rPr lang="en-US" altLang="zh-TW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</a:t>
            </a: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我</a:t>
            </a: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到</a:t>
            </a: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主恩座前求</a:t>
            </a:r>
            <a:r>
              <a:rPr lang="en-US" altLang="zh-TW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</a:t>
            </a:r>
            <a:endParaRPr lang="en-US" altLang="en-US" sz="3100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	In His arms He'll take and shield thee-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	Thou wilt find a solace there.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在主懷中必蒙護佑</a:t>
            </a:r>
            <a:r>
              <a:rPr lang="en-US" altLang="zh-TW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與主同在永無憂</a:t>
            </a:r>
            <a:r>
              <a:rPr lang="en-US" altLang="zh-TW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.</a:t>
            </a:r>
            <a:endParaRPr lang="zh-TW" altLang="en-US" sz="3100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9350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553200"/>
            <a:ext cx="5486400" cy="76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CN" sz="1600" b="1" u="sng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(2) What a Friend We Have in Jesus</a:t>
            </a:r>
            <a:r>
              <a:rPr lang="zh-TW" altLang="en-US" sz="1600" b="1" u="sng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耶穌恩友</a:t>
            </a:r>
            <a:endParaRPr lang="en-US" altLang="en-US" sz="1600" b="1" u="sng" smtClean="0">
              <a:solidFill>
                <a:schemeClr val="accent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"/>
            <a:ext cx="9144000" cy="6376988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Have we trials and temptations?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Is there trouble anywhere?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zh-TW" altLang="en-US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或遇試煉或遇引誘</a:t>
            </a:r>
            <a:r>
              <a:rPr lang="en-US" altLang="zh-TW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或有煩惱壓心頭</a:t>
            </a:r>
            <a:r>
              <a:rPr lang="en-US" altLang="zh-TW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We should never be discouraged -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Take it to the Lord in prayer!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zh-TW" altLang="en-US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切莫灰心切莫喪膽</a:t>
            </a:r>
            <a:r>
              <a:rPr lang="en-US" altLang="zh-TW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來到主恩座前求</a:t>
            </a:r>
            <a:r>
              <a:rPr lang="en-US" altLang="zh-TW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!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	Can we find a friend so faithful, 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	who will all our sorrows share?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zh-TW" altLang="en-US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何處得此忠心朋友</a:t>
            </a:r>
            <a:r>
              <a:rPr lang="en-US" altLang="zh-TW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分擔一切苦與憂</a:t>
            </a:r>
            <a:r>
              <a:rPr lang="en-US" altLang="zh-TW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?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	Jesus knows our every weakness-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	Take it to the Lord in prayer!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zh-TW" altLang="en-US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耶穌深知我們軟弱</a:t>
            </a:r>
            <a:r>
              <a:rPr lang="en-US" altLang="zh-TW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來到主恩座前求</a:t>
            </a:r>
            <a:r>
              <a:rPr lang="en-US" altLang="zh-TW" sz="310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.</a:t>
            </a:r>
            <a:endParaRPr lang="zh-TW" altLang="en-US" sz="310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3690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553200"/>
            <a:ext cx="5486400" cy="76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zh-CN" sz="1600" b="1" u="sng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(1) What a Friend We Have in Jesus</a:t>
            </a:r>
            <a:r>
              <a:rPr lang="zh-TW" altLang="en-US" sz="1600" b="1" u="sng" smtClean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耶穌恩友</a:t>
            </a:r>
            <a:r>
              <a:rPr lang="zh-TW" altLang="en-US" sz="1600" b="1" u="sng" smtClean="0">
                <a:solidFill>
                  <a:schemeClr val="accent1"/>
                </a:solidFill>
                <a:latin typeface="Times New Roman" pitchFamily="18" charset="0"/>
                <a:ea typeface="新細明體" pitchFamily="18" charset="-120"/>
              </a:rPr>
              <a:t> </a:t>
            </a:r>
            <a:endParaRPr lang="en-US" altLang="en-US" sz="1600" b="1" u="sng" smtClean="0">
              <a:solidFill>
                <a:schemeClr val="accent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"/>
            <a:ext cx="9144000" cy="6376988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What a friend we have in Jesus, 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all our sins and </a:t>
            </a:r>
            <a:r>
              <a:rPr lang="en-US" altLang="en-US" sz="3100" dirty="0" err="1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griefs</a:t>
            </a: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 to bear!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耶穌是我親愛朋友</a:t>
            </a:r>
            <a:r>
              <a:rPr lang="en-US" altLang="zh-TW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擔當我罪與憂愁</a:t>
            </a:r>
            <a:r>
              <a:rPr lang="en-US" altLang="zh-TW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</a:t>
            </a:r>
            <a:endParaRPr lang="en-US" altLang="en-US" sz="3100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What a privilege to carry 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everything to God in prayer!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何等權利能將萬事</a:t>
            </a:r>
            <a:r>
              <a:rPr lang="en-US" altLang="zh-TW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帶到主恩座前求</a:t>
            </a:r>
            <a:r>
              <a:rPr lang="en-US" altLang="zh-TW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!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	O what peace we often forfeit,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O what needless pain we bear,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多少平安屢屢失去</a:t>
            </a:r>
            <a:r>
              <a:rPr lang="en-US" altLang="zh-TW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</a:t>
            </a: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多少痛苦白白受</a:t>
            </a:r>
            <a:r>
              <a:rPr lang="en-US" altLang="zh-TW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All because we do not carry 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everything to God in prayer.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皆因未將各樣事情</a:t>
            </a:r>
            <a:r>
              <a:rPr lang="en-US" altLang="zh-TW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,</a:t>
            </a:r>
            <a:r>
              <a:rPr lang="zh-TW" altLang="en-US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帶到主恩座前求</a:t>
            </a:r>
            <a:r>
              <a:rPr lang="en-US" altLang="zh-TW" sz="3100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</a:rPr>
              <a:t>.</a:t>
            </a:r>
            <a:endParaRPr lang="zh-TW" altLang="en-US" sz="3100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6806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7941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477000"/>
            <a:ext cx="5283200" cy="228600"/>
          </a:xfrm>
        </p:spPr>
        <p:txBody>
          <a:bodyPr/>
          <a:lstStyle/>
          <a:p>
            <a:pPr algn="l" eaLnBrk="1" hangingPunct="1"/>
            <a:r>
              <a:rPr lang="en-US" altLang="zh-TW" sz="160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(1)</a:t>
            </a:r>
            <a:r>
              <a:rPr lang="en-US" altLang="en-US" sz="160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Amazing Grace </a:t>
            </a:r>
            <a:r>
              <a:rPr lang="zh-TW" altLang="en-US" sz="160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奇異恩典</a:t>
            </a:r>
            <a:endParaRPr lang="en-US" altLang="en-US" smtClean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224588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Amazing grace! How sweet the sound</a:t>
            </a:r>
          </a:p>
          <a:p>
            <a:pPr algn="ctr">
              <a:buFontTx/>
              <a:buNone/>
              <a:defRPr/>
            </a:pPr>
            <a:r>
              <a:rPr 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That saved a wretch like me.</a:t>
            </a:r>
          </a:p>
          <a:p>
            <a:pPr algn="ctr">
              <a:buFontTx/>
              <a:buNone/>
              <a:defRPr/>
            </a:pPr>
            <a:r>
              <a:rPr 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奇異恩典</a:t>
            </a:r>
            <a:r>
              <a:rPr 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何等甘甜</a:t>
            </a:r>
            <a:r>
              <a:rPr 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我罪已得赦免</a:t>
            </a:r>
            <a:endParaRPr lang="en-US" altLang="zh-TW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buFontTx/>
              <a:buNone/>
              <a:defRPr/>
            </a:pPr>
            <a:endParaRPr lang="en-US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buFontTx/>
              <a:buNone/>
              <a:defRPr/>
            </a:pPr>
            <a:r>
              <a:rPr 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 once was lost but now am found, </a:t>
            </a:r>
          </a:p>
          <a:p>
            <a:pPr algn="ctr">
              <a:buFontTx/>
              <a:buNone/>
              <a:defRPr/>
            </a:pPr>
            <a:r>
              <a:rPr 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Was blind but now I see.</a:t>
            </a:r>
          </a:p>
          <a:p>
            <a:pPr algn="ctr">
              <a:buFontTx/>
              <a:buNone/>
              <a:defRPr/>
            </a:pPr>
            <a:r>
              <a:rPr 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前我失喪</a:t>
            </a:r>
            <a:r>
              <a:rPr 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今被尋回</a:t>
            </a:r>
            <a:r>
              <a:rPr lang="en-US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zh-TW" dirty="0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瞎眼今得看見</a:t>
            </a:r>
            <a:endParaRPr lang="en-US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609600" indent="-609600" algn="ctr" eaLnBrk="1" hangingPunct="1">
              <a:buFontTx/>
              <a:buNone/>
              <a:defRPr/>
            </a:pPr>
            <a:endParaRPr lang="zh-TW" altLang="en-US" dirty="0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34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477000"/>
            <a:ext cx="5283200" cy="228600"/>
          </a:xfrm>
        </p:spPr>
        <p:txBody>
          <a:bodyPr/>
          <a:lstStyle/>
          <a:p>
            <a:pPr algn="l" eaLnBrk="1" hangingPunct="1"/>
            <a:r>
              <a:rPr lang="en-US" altLang="zh-TW" sz="160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(3)</a:t>
            </a:r>
            <a:r>
              <a:rPr lang="en-US" altLang="en-US" sz="160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Amazing Grace </a:t>
            </a:r>
            <a:r>
              <a:rPr lang="zh-TW" altLang="en-US" sz="160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奇異恩典</a:t>
            </a:r>
            <a:endParaRPr lang="en-US" altLang="en-US" smtClean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224588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 Lord has promised good to me, </a:t>
            </a:r>
          </a:p>
          <a:p>
            <a:pPr algn="ctr">
              <a:buFontTx/>
              <a:buNone/>
            </a:pPr>
            <a:r>
              <a:rPr lang="en-US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His word my hope secures;</a:t>
            </a:r>
          </a:p>
          <a:p>
            <a:pPr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救主應許</a:t>
            </a:r>
            <a:r>
              <a:rPr lang="en-US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愛我真切</a:t>
            </a:r>
            <a:r>
              <a:rPr lang="en-US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使我今得盼望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buFontTx/>
              <a:buNone/>
            </a:pPr>
            <a:endParaRPr lang="en-US" altLang="en-US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He will my shield and portion be</a:t>
            </a:r>
          </a:p>
          <a:p>
            <a:pPr algn="ctr">
              <a:buFontTx/>
              <a:buNone/>
            </a:pPr>
            <a:r>
              <a:rPr lang="en-US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As long as life endures.</a:t>
            </a:r>
          </a:p>
          <a:p>
            <a:pPr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主是盾牌</a:t>
            </a:r>
            <a:r>
              <a:rPr lang="en-US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是我產業</a:t>
            </a:r>
            <a:r>
              <a:rPr lang="en-US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是我生命保障</a:t>
            </a:r>
            <a:endParaRPr lang="en-US" altLang="en-US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zh-TW" altLang="en-US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8850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477000"/>
            <a:ext cx="5283200" cy="228600"/>
          </a:xfrm>
        </p:spPr>
        <p:txBody>
          <a:bodyPr/>
          <a:lstStyle/>
          <a:p>
            <a:pPr algn="l" eaLnBrk="1" hangingPunct="1"/>
            <a:r>
              <a:rPr lang="en-US" altLang="zh-TW" sz="160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(4)</a:t>
            </a:r>
            <a:r>
              <a:rPr lang="en-US" altLang="en-US" sz="160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Amazing Grace </a:t>
            </a:r>
            <a:r>
              <a:rPr lang="zh-TW" altLang="en-US" sz="160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奇異恩典</a:t>
            </a:r>
            <a:endParaRPr lang="en-US" altLang="en-US" smtClean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224588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Through many dangers, toils, and snares,</a:t>
            </a:r>
          </a:p>
          <a:p>
            <a:pPr algn="ctr">
              <a:buFontTx/>
              <a:buNone/>
            </a:pPr>
            <a:r>
              <a:rPr lang="en-US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 have already come;</a:t>
            </a:r>
          </a:p>
          <a:p>
            <a:pPr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歷經艱險</a:t>
            </a:r>
            <a:r>
              <a:rPr lang="en-US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勞苦奔走</a:t>
            </a:r>
            <a:r>
              <a:rPr lang="en-US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我今來到主前</a:t>
            </a:r>
            <a:endParaRPr lang="en-US" altLang="zh-TW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buFontTx/>
              <a:buNone/>
            </a:pPr>
            <a:endParaRPr lang="en-US" altLang="en-US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‘Tis grace hath brought me safe thus far,</a:t>
            </a:r>
          </a:p>
          <a:p>
            <a:pPr algn="ctr">
              <a:buFontTx/>
              <a:buNone/>
            </a:pPr>
            <a:r>
              <a:rPr lang="en-US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grace will lead me home.</a:t>
            </a:r>
          </a:p>
          <a:p>
            <a:pPr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全靠主恩</a:t>
            </a:r>
            <a:r>
              <a:rPr lang="en-US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扶持保佑</a:t>
            </a:r>
            <a:r>
              <a:rPr lang="en-US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zh-TW" altLang="en-US" smtClean="0">
                <a:solidFill>
                  <a:srgbClr val="99FF9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恩典帶進永久</a:t>
            </a:r>
            <a:endParaRPr lang="en-US" altLang="en-US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zh-TW" altLang="en-US" smtClean="0">
              <a:solidFill>
                <a:srgbClr val="99FF99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2589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1348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444</Words>
  <Application>Microsoft Office PowerPoint</Application>
  <PresentationFormat>On-screen Show (4:3)</PresentationFormat>
  <Paragraphs>72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(3) What a Friend We Have in Jesus耶穌恩友</vt:lpstr>
      <vt:lpstr>(2) What a Friend We Have in Jesus耶穌恩友</vt:lpstr>
      <vt:lpstr>(1) What a Friend We Have in Jesus耶穌恩友 </vt:lpstr>
      <vt:lpstr>PowerPoint Presentation</vt:lpstr>
      <vt:lpstr>(1) Amazing Grace 奇異恩典</vt:lpstr>
      <vt:lpstr>(3) Amazing Grace 奇異恩典</vt:lpstr>
      <vt:lpstr>(4) Amazing Grace 奇異恩典</vt:lpstr>
      <vt:lpstr>PowerPoint Presentation</vt:lpstr>
    </vt:vector>
  </TitlesOfParts>
  <Company>ECCC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Jesus, As Thou Wilt  願主旨意成全 (1)</dc:title>
  <dc:creator>ECCC</dc:creator>
  <cp:lastModifiedBy>Windows User</cp:lastModifiedBy>
  <cp:revision>20</cp:revision>
  <dcterms:created xsi:type="dcterms:W3CDTF">2002-07-23T17:24:14Z</dcterms:created>
  <dcterms:modified xsi:type="dcterms:W3CDTF">2013-09-28T17:41:50Z</dcterms:modified>
</cp:coreProperties>
</file>