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0" r:id="rId2"/>
    <p:sldId id="266" r:id="rId3"/>
    <p:sldId id="267" r:id="rId4"/>
    <p:sldId id="268" r:id="rId5"/>
    <p:sldId id="269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4" r:id="rId18"/>
    <p:sldId id="282" r:id="rId19"/>
    <p:sldId id="285" r:id="rId20"/>
    <p:sldId id="283" r:id="rId21"/>
    <p:sldId id="286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 smtClean="0"/>
              <a:t>Click to edit Master text styles</a:t>
            </a:r>
          </a:p>
          <a:p>
            <a:pPr lvl="1"/>
            <a:r>
              <a:rPr lang="en-US" altLang="zh-TW" noProof="0" smtClean="0"/>
              <a:t>Second level</a:t>
            </a:r>
          </a:p>
          <a:p>
            <a:pPr lvl="2"/>
            <a:r>
              <a:rPr lang="en-US" altLang="zh-TW" noProof="0" smtClean="0"/>
              <a:t>Third level</a:t>
            </a:r>
          </a:p>
          <a:p>
            <a:pPr lvl="3"/>
            <a:r>
              <a:rPr lang="en-US" altLang="zh-TW" noProof="0" smtClean="0"/>
              <a:t>Fourth level</a:t>
            </a:r>
          </a:p>
          <a:p>
            <a:pPr lvl="4"/>
            <a:r>
              <a:rPr lang="en-US" altLang="zh-TW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C7B77D1-5345-4AEA-AC39-22A69799E92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22020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4E33B4A-0F0B-4AE5-B99B-C49010855CC0}" type="slidenum">
              <a:rPr lang="zh-TW" altLang="en-US" smtClean="0"/>
              <a:pPr eaLnBrk="1" hangingPunct="1"/>
              <a:t>1</a:t>
            </a:fld>
            <a:endParaRPr lang="en-US" altLang="zh-TW" smtClean="0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203F4C6-8E71-4602-A2A6-F5304E4301FC}" type="slidenum">
              <a:rPr lang="en-US" smtClean="0"/>
              <a:pPr eaLnBrk="1" hangingPunct="1"/>
              <a:t>10</a:t>
            </a:fld>
            <a:endParaRPr lang="en-US" smtClean="0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CE988EA-C3E0-41CE-AE35-BE4BAD20625C}" type="slidenum">
              <a:rPr lang="en-US" smtClean="0"/>
              <a:pPr eaLnBrk="1" hangingPunct="1"/>
              <a:t>11</a:t>
            </a:fld>
            <a:endParaRPr lang="en-US" smtClean="0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5F32093-1D02-49F4-A3D2-6E5606859ABE}" type="slidenum">
              <a:rPr lang="en-US" smtClean="0"/>
              <a:pPr eaLnBrk="1" hangingPunct="1"/>
              <a:t>12</a:t>
            </a:fld>
            <a:endParaRPr lang="en-US" smtClean="0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5CC628A-2EAC-419E-ABE1-EDAF28A4277D}" type="slidenum">
              <a:rPr lang="en-US" smtClean="0"/>
              <a:pPr eaLnBrk="1" hangingPunct="1"/>
              <a:t>13</a:t>
            </a:fld>
            <a:endParaRPr lang="en-US" smtClean="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4E33B4A-0F0B-4AE5-B99B-C49010855CC0}" type="slidenum">
              <a:rPr lang="zh-TW" altLang="en-US" smtClean="0"/>
              <a:pPr eaLnBrk="1" hangingPunct="1"/>
              <a:t>14</a:t>
            </a:fld>
            <a:endParaRPr lang="en-US" altLang="zh-TW" smtClean="0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5CC628A-2EAC-419E-ABE1-EDAF28A4277D}" type="slidenum">
              <a:rPr lang="en-US" smtClean="0"/>
              <a:pPr eaLnBrk="1" hangingPunct="1"/>
              <a:t>15</a:t>
            </a:fld>
            <a:endParaRPr lang="en-US" smtClean="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5CC628A-2EAC-419E-ABE1-EDAF28A4277D}" type="slidenum">
              <a:rPr lang="en-US" smtClean="0"/>
              <a:pPr eaLnBrk="1" hangingPunct="1"/>
              <a:t>16</a:t>
            </a:fld>
            <a:endParaRPr lang="en-US" smtClean="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5CC628A-2EAC-419E-ABE1-EDAF28A4277D}" type="slidenum">
              <a:rPr lang="en-US" smtClean="0"/>
              <a:pPr eaLnBrk="1" hangingPunct="1"/>
              <a:t>17</a:t>
            </a:fld>
            <a:endParaRPr lang="en-US" smtClean="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5CC628A-2EAC-419E-ABE1-EDAF28A4277D}" type="slidenum">
              <a:rPr lang="en-US" smtClean="0"/>
              <a:pPr eaLnBrk="1" hangingPunct="1"/>
              <a:t>18</a:t>
            </a:fld>
            <a:endParaRPr lang="en-US" smtClean="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5CC628A-2EAC-419E-ABE1-EDAF28A4277D}" type="slidenum">
              <a:rPr lang="en-US" smtClean="0"/>
              <a:pPr eaLnBrk="1" hangingPunct="1"/>
              <a:t>19</a:t>
            </a:fld>
            <a:endParaRPr lang="en-US" smtClean="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78E45A0-D888-4DC0-819F-58A11E0CBBCE}" type="slidenum">
              <a:rPr lang="zh-TW" altLang="en-US" smtClean="0"/>
              <a:pPr eaLnBrk="1" hangingPunct="1"/>
              <a:t>2</a:t>
            </a:fld>
            <a:endParaRPr lang="en-US" altLang="zh-TW" smtClean="0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5CC628A-2EAC-419E-ABE1-EDAF28A4277D}" type="slidenum">
              <a:rPr lang="en-US" smtClean="0"/>
              <a:pPr eaLnBrk="1" hangingPunct="1"/>
              <a:t>20</a:t>
            </a:fld>
            <a:endParaRPr lang="en-US" smtClean="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4E33B4A-0F0B-4AE5-B99B-C49010855CC0}" type="slidenum">
              <a:rPr lang="zh-TW" altLang="en-US" smtClean="0"/>
              <a:pPr eaLnBrk="1" hangingPunct="1"/>
              <a:t>21</a:t>
            </a:fld>
            <a:endParaRPr lang="en-US" altLang="zh-TW" smtClean="0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E996CCE-C324-4B99-9163-12D1630828C3}" type="slidenum">
              <a:rPr lang="zh-TW" altLang="en-US" smtClean="0"/>
              <a:pPr eaLnBrk="1" hangingPunct="1"/>
              <a:t>3</a:t>
            </a:fld>
            <a:endParaRPr lang="en-US" altLang="zh-TW" smtClean="0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FEC0E55-9E5D-44EC-B7EE-78E628DB7AF0}" type="slidenum">
              <a:rPr lang="zh-TW" altLang="en-US" smtClean="0"/>
              <a:pPr eaLnBrk="1" hangingPunct="1"/>
              <a:t>4</a:t>
            </a:fld>
            <a:endParaRPr lang="en-US" altLang="zh-TW" smtClean="0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4E33B4A-0F0B-4AE5-B99B-C49010855CC0}" type="slidenum">
              <a:rPr lang="zh-TW" altLang="en-US" smtClean="0"/>
              <a:pPr eaLnBrk="1" hangingPunct="1"/>
              <a:t>5</a:t>
            </a:fld>
            <a:endParaRPr lang="en-US" altLang="zh-TW" smtClean="0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4E33B4A-0F0B-4AE5-B99B-C49010855CC0}" type="slidenum">
              <a:rPr lang="zh-TW" altLang="en-US" smtClean="0"/>
              <a:pPr eaLnBrk="1" hangingPunct="1"/>
              <a:t>6</a:t>
            </a:fld>
            <a:endParaRPr lang="en-US" altLang="zh-TW" smtClean="0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B9F036E-6BF4-4BBC-B168-75E9DB39F7C9}" type="slidenum">
              <a:rPr lang="en-US" smtClean="0"/>
              <a:pPr eaLnBrk="1" hangingPunct="1"/>
              <a:t>7</a:t>
            </a:fld>
            <a:endParaRPr lang="en-US" smtClean="0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20A6FE-3BB4-4A26-AAFC-BA66DE0B5454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4D345E8-1B10-427A-AF1B-DAE9B761B8FC}" type="slidenum">
              <a:rPr lang="en-US" smtClean="0"/>
              <a:pPr eaLnBrk="1" hangingPunct="1"/>
              <a:t>9</a:t>
            </a:fld>
            <a:endParaRPr lang="en-US" smtClean="0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B0D95-F939-4923-9758-68E038C33D0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4272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27368-C184-4F92-9200-E0E48A5CEC9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67483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FB437-F655-4AAC-8566-43405C1CF89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99053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E4B80-AD10-4C20-A329-55A84FA7058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76614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7883E-2FF1-4623-A500-EB5A9934541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53386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A3C1D-85B6-459A-B1C7-DA6AECC6885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66071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D8131-52A6-448C-AAF2-273233E8949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90786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D5CFA-F091-4150-BDDD-686CD2448AE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88651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10C95-FC45-4E64-AB7B-9926D516AA8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94441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45C79-BC28-4636-A58B-5D33382E560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73038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A4165-D5C8-4C7F-906E-804D7F9C247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51667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fld id="{E1EABE3C-D9E1-4C94-9FA2-D1B327DA1A2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43255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629400"/>
            <a:ext cx="5943600" cy="2286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zh-TW" sz="1400" b="1" u="sng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Come Unto Me </a:t>
            </a:r>
            <a:r>
              <a:rPr lang="zh-CN" altLang="en-US" sz="1400" b="1" u="sng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來投靠我</a:t>
            </a:r>
            <a:r>
              <a:rPr lang="zh-CN" altLang="zh-TW" sz="1400" b="1" u="sng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 </a:t>
            </a:r>
            <a:r>
              <a:rPr lang="en-US" altLang="zh-TW" sz="1400" b="1" u="sng" smtClean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(2)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"/>
            <a:ext cx="9144000" cy="6084888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Enter the holy gates, just as you are.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進入這聖潔門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 </a:t>
            </a: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照你本相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No need for happy face, 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無需裝個笑臉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just come with your heart,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要誠心實意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and Jesus will bring us a joyful melody, 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只要我們謹守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 </a:t>
            </a: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遵行祂的呼召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if only His calling we heed.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有喜樂旋律滿心頭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593717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629400"/>
            <a:ext cx="5943600" cy="2286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zh-TW" sz="1400" b="1" u="sng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Come Unto Me </a:t>
            </a:r>
            <a:r>
              <a:rPr lang="zh-CN" altLang="en-US" sz="1400" b="1" u="sng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來投靠我</a:t>
            </a:r>
            <a:r>
              <a:rPr lang="zh-CN" altLang="zh-TW" sz="1400" b="1" u="sng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 </a:t>
            </a:r>
            <a:r>
              <a:rPr lang="en-US" altLang="zh-TW" sz="1400" b="1" u="sng" smtClean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(C)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"/>
            <a:ext cx="9144000" cy="6084888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(chorus </a:t>
            </a:r>
            <a:r>
              <a:rPr lang="zh-CN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副歌</a:t>
            </a:r>
            <a:r>
              <a:rPr lang="en-US" altLang="zh-CN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CN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Come unto Me all who are weak,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r>
              <a:rPr lang="zh-CN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你若軟弱</a:t>
            </a:r>
            <a:r>
              <a:rPr lang="en-US" altLang="zh-CN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CN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勞苦、擔重</a:t>
            </a:r>
            <a:endParaRPr lang="en-US" altLang="zh-CN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r>
              <a:rPr lang="en-US" altLang="zh-CN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weary and heavy laden.</a:t>
            </a:r>
          </a:p>
          <a:p>
            <a:pPr marL="609600" indent="-609600" algn="ctr" eaLnBrk="1" hangingPunct="1">
              <a:buFontTx/>
              <a:buNone/>
            </a:pPr>
            <a:r>
              <a:rPr lang="zh-CN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可以前來投靠我</a:t>
            </a:r>
            <a:r>
              <a:rPr lang="en-US" altLang="zh-CN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 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CN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Gentle am I, humble in heart,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柔和謙卑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 </a:t>
            </a: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是我心腸</a:t>
            </a:r>
            <a:endParaRPr lang="en-US" altLang="zh-CN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r>
              <a:rPr lang="en-US" altLang="zh-CN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and you shall find rest for your soul.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疲乏靈魂得享安息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85836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629400"/>
            <a:ext cx="5943600" cy="2286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zh-TW" sz="1400" b="1" u="sng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Come Unto Me </a:t>
            </a:r>
            <a:r>
              <a:rPr lang="zh-CN" altLang="en-US" sz="1400" b="1" u="sng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來投靠我</a:t>
            </a:r>
            <a:r>
              <a:rPr lang="zh-CN" altLang="zh-TW" sz="1400" b="1" u="sng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 </a:t>
            </a:r>
            <a:r>
              <a:rPr lang="en-US" altLang="zh-TW" sz="1400" b="1" u="sng" smtClean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(3)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"/>
            <a:ext cx="9144000" cy="6084888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We are His little ones, children of God.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我們是祂子民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 </a:t>
            </a: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神家兒女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Children and fellow heirs of 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His kingdom come.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與主同為後嗣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 </a:t>
            </a: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承受天國度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And we share the greatest love 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the world has ever seen,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分享世人未見過的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 </a:t>
            </a: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最偉大妙愛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here in the Lord's family.</a:t>
            </a:r>
            <a:endParaRPr lang="en-US" altLang="zh-CN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r>
              <a:rPr lang="zh-CN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這是真神大家庭</a:t>
            </a:r>
            <a:r>
              <a:rPr lang="en-US" altLang="zh-CN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 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6824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629400"/>
            <a:ext cx="5943600" cy="2286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zh-TW" sz="1400" b="1" u="sng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Come Unto Me </a:t>
            </a:r>
            <a:r>
              <a:rPr lang="zh-CN" altLang="en-US" sz="1400" b="1" u="sng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來投靠我</a:t>
            </a:r>
            <a:r>
              <a:rPr lang="zh-CN" altLang="zh-TW" sz="1400" b="1" u="sng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 </a:t>
            </a:r>
            <a:r>
              <a:rPr lang="en-US" altLang="zh-TW" sz="1400" b="1" u="sng" smtClean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(C)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"/>
            <a:ext cx="9144000" cy="6084888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(chorus </a:t>
            </a:r>
            <a:r>
              <a:rPr lang="zh-CN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副歌</a:t>
            </a:r>
            <a:r>
              <a:rPr lang="en-US" altLang="zh-CN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CN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Come unto Me all who are weak,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r>
              <a:rPr lang="zh-CN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你若軟弱</a:t>
            </a:r>
            <a:r>
              <a:rPr lang="en-US" altLang="zh-CN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CN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勞苦、擔重</a:t>
            </a:r>
            <a:endParaRPr lang="en-US" altLang="zh-CN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r>
              <a:rPr lang="en-US" altLang="zh-CN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weary and heavy laden.</a:t>
            </a:r>
          </a:p>
          <a:p>
            <a:pPr marL="609600" indent="-609600" algn="ctr" eaLnBrk="1" hangingPunct="1">
              <a:buFontTx/>
              <a:buNone/>
            </a:pPr>
            <a:r>
              <a:rPr lang="zh-CN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可以前來投靠我</a:t>
            </a:r>
            <a:r>
              <a:rPr lang="en-US" altLang="zh-CN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 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CN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Gentle am I, humble in heart,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柔和謙卑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 </a:t>
            </a: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是我心腸</a:t>
            </a:r>
            <a:endParaRPr lang="en-US" altLang="zh-CN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r>
              <a:rPr lang="en-US" altLang="zh-CN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and you shall find rest for your soul.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疲乏靈魂得享安息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402902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00085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629400"/>
            <a:ext cx="5943600" cy="2286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zh-TW" sz="1400" b="1" u="sng" dirty="0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I believe in a hill called Mount Calvary </a:t>
            </a:r>
            <a:r>
              <a:rPr lang="zh-TW" altLang="en-US" sz="1400" b="1" u="sng" dirty="0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我深信在那各各他山頂 </a:t>
            </a:r>
            <a:r>
              <a:rPr lang="en-US" altLang="zh-TW" sz="1400" b="1" u="sng" dirty="0" smtClean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en-US" altLang="zh-TW" sz="1400" b="1" u="sng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1</a:t>
            </a:r>
            <a:r>
              <a:rPr lang="en-US" altLang="zh-TW" sz="1400" b="1" u="sng" dirty="0" smtClean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)</a:t>
            </a:r>
            <a:endParaRPr lang="en-US" altLang="zh-TW" sz="1400" b="1" u="sng" dirty="0" smtClean="0">
              <a:solidFill>
                <a:schemeClr val="accent1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"/>
            <a:ext cx="9144000" cy="6084888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zh-TW" altLang="en-US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人一生在世如客旅轉眼逝去，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CN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There are things as we travel this earth’s shifting sand</a:t>
            </a:r>
            <a:r>
              <a:rPr lang="en-US" altLang="zh-TW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世上並無一處能久留；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That transcend all the reason of man;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雖然有名利財寶一生在追求，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But the things that matter the most in this world,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但不能使我永遠擁有。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They can never be held in our hand.</a:t>
            </a:r>
            <a:endParaRPr lang="en-US" altLang="zh-TW" dirty="0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2179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629400"/>
            <a:ext cx="5943600" cy="2286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zh-TW" sz="1400" b="1" u="sng" dirty="0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I believe in a hill called Mount Calvary </a:t>
            </a:r>
            <a:r>
              <a:rPr lang="zh-TW" altLang="en-US" sz="1400" b="1" u="sng" dirty="0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我深信在那各各他山頂 </a:t>
            </a:r>
            <a:r>
              <a:rPr lang="en-US" altLang="zh-TW" sz="1400" b="1" u="sng" dirty="0" smtClean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en-US" altLang="zh-TW" sz="1400" b="1" u="sng" dirty="0" smtClean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2</a:t>
            </a:r>
            <a:r>
              <a:rPr lang="en-US" altLang="zh-TW" sz="1400" b="1" u="sng" dirty="0" smtClean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)</a:t>
            </a:r>
            <a:endParaRPr lang="en-US" altLang="zh-TW" sz="1400" b="1" u="sng" dirty="0" smtClean="0">
              <a:solidFill>
                <a:schemeClr val="accent1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"/>
            <a:ext cx="9144000" cy="6084888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zh-TW" altLang="en-US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我深信在那各各他山頂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 believe in a hill called Mount Calvary.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我救主曾為我被掛；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I’ll believe whatever the cost;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當歲月漸漸消失，世界成過去，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And when time has surrendered and earth is no more,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我仍願倚靠古舊十架。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I’ll still cling to that old rugged cross.</a:t>
            </a:r>
            <a:endParaRPr lang="en-US" altLang="zh-TW" dirty="0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9942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629400"/>
            <a:ext cx="5943600" cy="2286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zh-TW" sz="1400" b="1" u="sng" dirty="0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I believe in a hill called Mount Calvary </a:t>
            </a:r>
            <a:r>
              <a:rPr lang="zh-TW" altLang="en-US" sz="1400" b="1" u="sng" dirty="0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我深信在那各各他山頂 </a:t>
            </a:r>
            <a:r>
              <a:rPr lang="en-US" altLang="zh-TW" sz="1400" b="1" u="sng" dirty="0" smtClean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en-US" altLang="zh-TW" sz="1400" b="1" u="sng" dirty="0" smtClean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3</a:t>
            </a:r>
            <a:r>
              <a:rPr lang="en-US" altLang="zh-TW" sz="1400" b="1" u="sng" dirty="0" smtClean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)</a:t>
            </a:r>
            <a:endParaRPr lang="en-US" altLang="zh-TW" sz="1400" b="1" u="sng" dirty="0" smtClean="0">
              <a:solidFill>
                <a:schemeClr val="accent1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"/>
            <a:ext cx="9144000" cy="6084888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zh-TW" altLang="en-US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我深信基督既為人受死十架，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 believe that the Christ who was slain on that cross.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今日能使你生命改變；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Has the power to change lives today;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因為祂曾改變我，賜我新生命，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For He changed me completely, a new life is mine,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我今願靠近十架身邊。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That is why by the cross I will stay.</a:t>
            </a:r>
            <a:endParaRPr lang="en-US" altLang="zh-TW" dirty="0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9863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629400"/>
            <a:ext cx="5943600" cy="2286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zh-TW" sz="1400" b="1" u="sng" dirty="0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I believe in a hill called Mount Calvary </a:t>
            </a:r>
            <a:r>
              <a:rPr lang="zh-TW" altLang="en-US" sz="1400" b="1" u="sng" dirty="0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我深信在那各各他山頂 </a:t>
            </a:r>
            <a:r>
              <a:rPr lang="en-US" altLang="zh-TW" sz="1400" b="1" u="sng" dirty="0" smtClean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en-US" altLang="zh-TW" sz="1400" b="1" u="sng" dirty="0" smtClean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4</a:t>
            </a:r>
            <a:r>
              <a:rPr lang="en-US" altLang="zh-TW" sz="1400" b="1" u="sng" dirty="0" smtClean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)</a:t>
            </a:r>
            <a:endParaRPr lang="en-US" altLang="zh-TW" sz="1400" b="1" u="sng" dirty="0" smtClean="0">
              <a:solidFill>
                <a:schemeClr val="accent1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"/>
            <a:ext cx="9144000" cy="6084888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zh-TW" altLang="en-US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我深信在那各各他山頂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 believe in a hill called Mount Calvary.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我救主曾為我被掛；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I’ll believe whatever the cost;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當歲月漸漸消失，世界成過去，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And when time has surrendered and earth is no more,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我仍願倚靠古舊十架。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I’ll still cling to that old rugged cross.</a:t>
            </a:r>
            <a:endParaRPr lang="en-US" altLang="zh-TW" dirty="0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1959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629400"/>
            <a:ext cx="5943600" cy="2286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zh-TW" sz="1400" b="1" u="sng" dirty="0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I believe in a hill called Mount Calvary </a:t>
            </a:r>
            <a:r>
              <a:rPr lang="zh-TW" altLang="en-US" sz="1400" b="1" u="sng" dirty="0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我深信在那各各他山頂 </a:t>
            </a:r>
            <a:r>
              <a:rPr lang="en-US" altLang="zh-TW" sz="1400" b="1" u="sng" dirty="0" smtClean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en-US" altLang="zh-TW" sz="1400" b="1" u="sng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5</a:t>
            </a:r>
            <a:r>
              <a:rPr lang="en-US" altLang="zh-TW" sz="1400" b="1" u="sng" dirty="0" smtClean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)</a:t>
            </a:r>
            <a:endParaRPr lang="en-US" altLang="zh-TW" sz="1400" b="1" u="sng" dirty="0" smtClean="0">
              <a:solidFill>
                <a:schemeClr val="accent1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"/>
            <a:ext cx="9144000" cy="6084888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zh-TW" altLang="en-US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我深信人生雖然如謎難測透，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 believe that this life with its great mysteries.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有一天這一切將結束；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Surely some day will come to an end;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但因信我能得勝死亡與黑暗，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But faith will conquer the darkness and death,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到天家與我良友同住。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and will lead me at last to my friend.</a:t>
            </a:r>
            <a:endParaRPr lang="en-US" altLang="zh-TW" dirty="0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9668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597650"/>
            <a:ext cx="4643438" cy="26035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zh-TW" sz="1600" b="1" u="sng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(1) Along the Road   </a:t>
            </a:r>
            <a:r>
              <a:rPr lang="zh-TW" altLang="en-US" sz="1600" b="1" u="sng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生命路上</a:t>
            </a:r>
            <a:endParaRPr lang="en-US" altLang="zh-TW" sz="1600" b="1" u="sng" smtClean="0">
              <a:solidFill>
                <a:schemeClr val="accent1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228600"/>
            <a:ext cx="9036050" cy="66294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zh-TW" altLang="en-US" sz="2800" smtClean="0">
                <a:solidFill>
                  <a:srgbClr val="00FFFF"/>
                </a:solidFill>
                <a:ea typeface="標楷體" pitchFamily="65" charset="-120"/>
              </a:rPr>
              <a:t>							  新</a:t>
            </a:r>
            <a:r>
              <a:rPr lang="zh-TW" altLang="en-US" sz="2800" smtClean="0">
                <a:solidFill>
                  <a:srgbClr val="00FFFF"/>
                </a:solidFill>
                <a:latin typeface="Times New Roman" pitchFamily="18" charset="0"/>
                <a:ea typeface="標楷體" pitchFamily="65" charset="-120"/>
              </a:rPr>
              <a:t>歌</a:t>
            </a:r>
            <a:r>
              <a:rPr lang="zh-TW" altLang="en-US" sz="2800" smtClean="0">
                <a:solidFill>
                  <a:srgbClr val="00FFFF"/>
                </a:solidFill>
                <a:latin typeface="Times New Roman" pitchFamily="18" charset="0"/>
                <a:ea typeface="金梅中楷體" pitchFamily="49" charset="-120"/>
              </a:rPr>
              <a:t>  </a:t>
            </a:r>
            <a:r>
              <a:rPr lang="en-US" altLang="zh-TW" sz="2800" smtClean="0">
                <a:solidFill>
                  <a:srgbClr val="00FFFF"/>
                </a:solidFill>
                <a:latin typeface="Times New Roman" pitchFamily="18" charset="0"/>
                <a:ea typeface="金梅中楷體" pitchFamily="49" charset="-120"/>
              </a:rPr>
              <a:t>New Song</a:t>
            </a:r>
            <a:r>
              <a:rPr lang="en-US" altLang="zh-TW" sz="2800" smtClean="0">
                <a:solidFill>
                  <a:srgbClr val="CCFFCC"/>
                </a:solidFill>
                <a:latin typeface="Times New Roman" pitchFamily="18" charset="0"/>
                <a:ea typeface="新細明體" pitchFamily="18" charset="-120"/>
              </a:rPr>
              <a:t>  </a:t>
            </a:r>
            <a:r>
              <a:rPr lang="en-US" altLang="zh-TW" sz="2800" smtClean="0">
                <a:solidFill>
                  <a:srgbClr val="00FFFF"/>
                </a:solidFill>
                <a:latin typeface="Times New Roman" pitchFamily="18" charset="0"/>
                <a:ea typeface="新細明體" pitchFamily="18" charset="-120"/>
              </a:rPr>
              <a:t>#  2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Along the road of life I have a friend divine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生命路上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有位朋友全然聖潔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  <a:p>
            <a:pPr marL="609600" indent="-609600" algn="ctr" eaLnBrk="1" hangingPunct="1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Who walks with me and gently leads the way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祂陪著我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溫柔的領我走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.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He gives me joy and makes the darkest 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night to shine 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賜我歡笑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</a:t>
            </a: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又賜光明照亮黑夜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  <a:p>
            <a:pPr marL="609600" indent="-609600" algn="ctr" eaLnBrk="1" hangingPunct="1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It is my Lord who won my heart one day.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到了最後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主的愛我接受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629400"/>
            <a:ext cx="5943600" cy="2286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zh-TW" sz="1400" b="1" u="sng" dirty="0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I believe in a hill called Mount Calvary </a:t>
            </a:r>
            <a:r>
              <a:rPr lang="zh-TW" altLang="en-US" sz="1400" b="1" u="sng" dirty="0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我深信在那各各他山頂 </a:t>
            </a:r>
            <a:r>
              <a:rPr lang="en-US" altLang="zh-TW" sz="1400" b="1" u="sng" dirty="0" smtClean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en-US" altLang="zh-TW" sz="1400" b="1" u="sng" dirty="0" smtClean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6</a:t>
            </a:r>
            <a:r>
              <a:rPr lang="en-US" altLang="zh-TW" sz="1400" b="1" u="sng" dirty="0" smtClean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)</a:t>
            </a:r>
            <a:endParaRPr lang="en-US" altLang="zh-TW" sz="1400" b="1" u="sng" dirty="0" smtClean="0">
              <a:solidFill>
                <a:schemeClr val="accent1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"/>
            <a:ext cx="9144000" cy="6084888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zh-TW" altLang="en-US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我深信在那各各他山頂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 believe in a hill called Mount Calvary.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我救主曾為我被掛；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I’ll believe whatever the cost;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當歲月漸漸消失，世界成過去，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And when time has surrendered and earth is no more,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我仍願倚靠古舊十架。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I’ll still cling to that old rugged cross.</a:t>
            </a:r>
            <a:endParaRPr lang="en-US" altLang="zh-TW" dirty="0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3824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73574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597650"/>
            <a:ext cx="4643438" cy="26035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zh-TW" sz="1600" b="1" u="sng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(C) Along the Road   </a:t>
            </a:r>
            <a:r>
              <a:rPr lang="zh-TW" altLang="en-US" sz="1600" b="1" u="sng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生命路上</a:t>
            </a:r>
            <a:endParaRPr lang="en-US" altLang="zh-TW" sz="1600" b="1" u="sng" smtClean="0">
              <a:solidFill>
                <a:schemeClr val="accent1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381000"/>
            <a:ext cx="9036050" cy="6477000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I do not mind the rough and winding pathway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我不在乎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</a:t>
            </a: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崎嶇蜿蜒的窄路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  <a:p>
            <a:pPr marL="609600" indent="-609600" algn="ctr" eaLnBrk="1" hangingPunct="1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O’er mountain steep thru valley dark and cold;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一時高山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一時險峻深谷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  <a:p>
            <a:pPr marL="609600" indent="-609600" algn="ctr" eaLnBrk="1" hangingPunct="1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It is enough to know He travels by my side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只要有主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祂在身旁隨時幫助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  <a:p>
            <a:pPr marL="609600" indent="-609600" algn="ctr" eaLnBrk="1" hangingPunct="1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Along the road that leads to streets of gold!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沿著這路就是燦爛前途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597650"/>
            <a:ext cx="4643438" cy="26035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zh-TW" sz="1600" b="1" u="sng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(2) Along the Road   </a:t>
            </a:r>
            <a:r>
              <a:rPr lang="zh-TW" altLang="en-US" sz="1600" b="1" u="sng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生命路上</a:t>
            </a:r>
            <a:endParaRPr lang="en-US" altLang="zh-TW" sz="1600" b="1" u="sng" smtClean="0">
              <a:solidFill>
                <a:schemeClr val="accent1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381000"/>
            <a:ext cx="9036050" cy="6477000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For many years, I did not know His love so true,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多少年來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祂的真愛我沒領悟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  <a:p>
            <a:pPr marL="609600" indent="-609600" algn="ctr" eaLnBrk="1" hangingPunct="1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Until I heard how on the cross He died;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直到聽祂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為我死在十架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.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I trusted Him, and He became my Savior too,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我信靠祂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祂也成為我的救主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  <a:p>
            <a:pPr marL="609600" indent="-609600" algn="ctr" eaLnBrk="1" hangingPunct="1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And since that day He’s journeyed by my side.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從那天起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祂陪我走天涯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597650"/>
            <a:ext cx="4643438" cy="26035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zh-TW" sz="1600" b="1" u="sng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(C) Along the Road   </a:t>
            </a:r>
            <a:r>
              <a:rPr lang="zh-TW" altLang="en-US" sz="1600" b="1" u="sng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生命路上</a:t>
            </a:r>
            <a:endParaRPr lang="en-US" altLang="zh-TW" sz="1600" b="1" u="sng" smtClean="0">
              <a:solidFill>
                <a:schemeClr val="accent1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381000"/>
            <a:ext cx="9036050" cy="6477000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I do not mind the rough and winding pathway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我不在乎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</a:t>
            </a: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崎嶇蜿蜒的窄路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  <a:p>
            <a:pPr marL="609600" indent="-609600" algn="ctr" eaLnBrk="1" hangingPunct="1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O’er mountain steep thru valley dark and cold;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一時高山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一時險峻深谷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  <a:p>
            <a:pPr marL="609600" indent="-609600" algn="ctr" eaLnBrk="1" hangingPunct="1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It is enough to know He travels by my side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只要有主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祂在身旁隨時幫助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  <a:p>
            <a:pPr marL="609600" indent="-609600" algn="ctr" eaLnBrk="1" hangingPunct="1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Along the road that leads to streets of gold!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沿著這路就是燦爛前途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49130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629400"/>
            <a:ext cx="5943600" cy="2286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zh-TW" sz="1400" b="1" u="sng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Come Unto Me </a:t>
            </a:r>
            <a:r>
              <a:rPr lang="zh-CN" altLang="en-US" sz="1400" b="1" u="sng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來投靠我</a:t>
            </a:r>
            <a:r>
              <a:rPr lang="zh-CN" altLang="zh-TW" sz="1400" b="1" u="sng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 </a:t>
            </a:r>
            <a:r>
              <a:rPr lang="en-US" altLang="zh-TW" sz="1400" b="1" u="sng" smtClean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(C)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"/>
            <a:ext cx="9144000" cy="6084888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zh-TW" altLang="en-US" sz="2800" smtClean="0">
                <a:solidFill>
                  <a:srgbClr val="00FFFF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					   新歌  </a:t>
            </a:r>
            <a:r>
              <a:rPr lang="en-US" altLang="zh-TW" sz="2800" smtClean="0">
                <a:solidFill>
                  <a:srgbClr val="00FFFF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New Song</a:t>
            </a:r>
            <a:r>
              <a:rPr lang="en-US" altLang="zh-TW" sz="2800" smtClean="0">
                <a:solidFill>
                  <a:srgbClr val="CCFFCC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lang="en-US" altLang="zh-TW" sz="2800" smtClean="0">
                <a:solidFill>
                  <a:srgbClr val="00FFFF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# 11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(chorus </a:t>
            </a:r>
            <a:r>
              <a:rPr lang="zh-CN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副歌</a:t>
            </a:r>
            <a:r>
              <a:rPr lang="en-US" altLang="zh-CN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CN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Come unto Me all who are weak,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r>
              <a:rPr lang="zh-CN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你若軟弱</a:t>
            </a:r>
            <a:r>
              <a:rPr lang="en-US" altLang="zh-CN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CN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勞苦、擔重</a:t>
            </a:r>
            <a:endParaRPr lang="en-US" altLang="zh-CN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r>
              <a:rPr lang="en-US" altLang="zh-CN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weary and heavy laden.</a:t>
            </a:r>
          </a:p>
          <a:p>
            <a:pPr marL="609600" indent="-609600" algn="ctr" eaLnBrk="1" hangingPunct="1">
              <a:buFontTx/>
              <a:buNone/>
            </a:pPr>
            <a:r>
              <a:rPr lang="zh-CN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可以前來投靠我</a:t>
            </a:r>
            <a:r>
              <a:rPr lang="en-US" altLang="zh-CN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 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CN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Gentle am I, humble in heart,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柔和謙卑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 </a:t>
            </a: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是我心腸</a:t>
            </a:r>
            <a:endParaRPr lang="en-US" altLang="zh-CN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r>
              <a:rPr lang="en-US" altLang="zh-CN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and you shall find rest for your soul.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疲乏靈魂得享安息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91003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629400"/>
            <a:ext cx="5943600" cy="2286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zh-TW" sz="1400" b="1" u="sng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Come Unto Me </a:t>
            </a:r>
            <a:r>
              <a:rPr lang="zh-CN" altLang="en-US" sz="1400" b="1" u="sng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來投靠我</a:t>
            </a:r>
            <a:r>
              <a:rPr lang="zh-CN" altLang="zh-TW" sz="1400" b="1" u="sng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 </a:t>
            </a:r>
            <a:r>
              <a:rPr lang="en-US" altLang="zh-TW" sz="1400" b="1" u="sng" smtClean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(1)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"/>
            <a:ext cx="9144000" cy="6084888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US" altLang="zh-CN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All things are given unto those who believe.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萬物均已賞賜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 </a:t>
            </a: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凡相信的人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Princes and lowly ones His blessings receive,</a:t>
            </a: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不論尊貴卑賤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 </a:t>
            </a: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有份眾福氣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;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and just when I think that means 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everyone but me,  </a:t>
            </a:r>
            <a:endParaRPr lang="en-US" altLang="zh-CN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r>
              <a:rPr lang="zh-CN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我原是自感不配</a:t>
            </a:r>
            <a:r>
              <a:rPr lang="en-US" altLang="zh-CN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 </a:t>
            </a:r>
            <a:r>
              <a:rPr lang="zh-CN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無 法靠 近祂</a:t>
            </a:r>
            <a:r>
              <a:rPr lang="en-US" altLang="zh-CN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CN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Jesus comes beckoning to me.</a:t>
            </a:r>
          </a:p>
          <a:p>
            <a:pPr marL="609600" indent="-609600" algn="ctr" eaLnBrk="1" hangingPunct="1">
              <a:buFontTx/>
              <a:buNone/>
            </a:pPr>
            <a:r>
              <a:rPr lang="zh-CN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祂卻向我示意呼召 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406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629400"/>
            <a:ext cx="5943600" cy="2286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zh-TW" sz="1400" b="1" u="sng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Come Unto Me </a:t>
            </a:r>
            <a:r>
              <a:rPr lang="zh-CN" altLang="en-US" sz="1400" b="1" u="sng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來投靠我</a:t>
            </a:r>
            <a:r>
              <a:rPr lang="zh-CN" altLang="zh-TW" sz="1400" b="1" u="sng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 </a:t>
            </a:r>
            <a:r>
              <a:rPr lang="en-US" altLang="zh-TW" sz="1400" b="1" u="sng" smtClean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(C)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"/>
            <a:ext cx="9144000" cy="6084888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(chorus </a:t>
            </a:r>
            <a:r>
              <a:rPr lang="zh-CN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副歌</a:t>
            </a:r>
            <a:r>
              <a:rPr lang="en-US" altLang="zh-CN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CN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Come unto Me all who are weak,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r>
              <a:rPr lang="zh-CN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你若軟弱</a:t>
            </a:r>
            <a:r>
              <a:rPr lang="en-US" altLang="zh-CN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CN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勞苦、擔重</a:t>
            </a:r>
            <a:endParaRPr lang="en-US" altLang="zh-CN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r>
              <a:rPr lang="en-US" altLang="zh-CN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weary and heavy laden.</a:t>
            </a:r>
          </a:p>
          <a:p>
            <a:pPr marL="609600" indent="-609600" algn="ctr" eaLnBrk="1" hangingPunct="1">
              <a:buFontTx/>
              <a:buNone/>
            </a:pPr>
            <a:r>
              <a:rPr lang="zh-CN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可以前來投靠我</a:t>
            </a:r>
            <a:r>
              <a:rPr lang="en-US" altLang="zh-CN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 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zh-CN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Gentle am I, humble in heart,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柔和謙卑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 </a:t>
            </a: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是我心腸</a:t>
            </a:r>
            <a:endParaRPr lang="en-US" altLang="zh-CN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r>
              <a:rPr lang="en-US" altLang="zh-CN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and you shall find rest for your soul.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疲乏靈魂得享安息</a:t>
            </a: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56431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1475</Words>
  <Application>Microsoft Office PowerPoint</Application>
  <PresentationFormat>On-screen Show (4:3)</PresentationFormat>
  <Paragraphs>186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新細明體</vt:lpstr>
      <vt:lpstr>Times New Roman</vt:lpstr>
      <vt:lpstr>標楷體</vt:lpstr>
      <vt:lpstr>金梅中楷體</vt:lpstr>
      <vt:lpstr>Default Design</vt:lpstr>
      <vt:lpstr>PowerPoint Presentation</vt:lpstr>
      <vt:lpstr>(1) Along the Road   生命路上</vt:lpstr>
      <vt:lpstr>(C) Along the Road   生命路上</vt:lpstr>
      <vt:lpstr>(2) Along the Road   生命路上</vt:lpstr>
      <vt:lpstr>(C) Along the Road   生命路上</vt:lpstr>
      <vt:lpstr>PowerPoint Presentation</vt:lpstr>
      <vt:lpstr>Come Unto Me 來投靠我 (C)</vt:lpstr>
      <vt:lpstr>Come Unto Me 來投靠我 (1)</vt:lpstr>
      <vt:lpstr>Come Unto Me 來投靠我 (C)</vt:lpstr>
      <vt:lpstr>Come Unto Me 來投靠我 (2)</vt:lpstr>
      <vt:lpstr>Come Unto Me 來投靠我 (C)</vt:lpstr>
      <vt:lpstr>Come Unto Me 來投靠我 (3)</vt:lpstr>
      <vt:lpstr>Come Unto Me 來投靠我 (C)</vt:lpstr>
      <vt:lpstr>PowerPoint Presentation</vt:lpstr>
      <vt:lpstr>I believe in a hill called Mount Calvary 我深信在那各各他山頂 (1)</vt:lpstr>
      <vt:lpstr>I believe in a hill called Mount Calvary 我深信在那各各他山頂 (2)</vt:lpstr>
      <vt:lpstr>I believe in a hill called Mount Calvary 我深信在那各各他山頂 (3)</vt:lpstr>
      <vt:lpstr>I believe in a hill called Mount Calvary 我深信在那各各他山頂 (4)</vt:lpstr>
      <vt:lpstr>I believe in a hill called Mount Calvary 我深信在那各各他山頂 (5)</vt:lpstr>
      <vt:lpstr>I believe in a hill called Mount Calvary 我深信在那各各他山頂 (6)</vt:lpstr>
      <vt:lpstr>PowerPoint Presentation</vt:lpstr>
    </vt:vector>
  </TitlesOfParts>
  <Company>ECCC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Jesus, As Thou Wilt  願主旨意成全 (1)</dc:title>
  <dc:creator>ECCC</dc:creator>
  <cp:lastModifiedBy>Windows User</cp:lastModifiedBy>
  <cp:revision>16</cp:revision>
  <dcterms:created xsi:type="dcterms:W3CDTF">2002-07-23T17:24:14Z</dcterms:created>
  <dcterms:modified xsi:type="dcterms:W3CDTF">2012-09-26T04:35:35Z</dcterms:modified>
</cp:coreProperties>
</file>