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2" r:id="rId3"/>
    <p:sldId id="293" r:id="rId4"/>
    <p:sldId id="291" r:id="rId5"/>
    <p:sldId id="290" r:id="rId6"/>
    <p:sldId id="281" r:id="rId7"/>
    <p:sldId id="296" r:id="rId8"/>
    <p:sldId id="294" r:id="rId9"/>
    <p:sldId id="295" r:id="rId10"/>
    <p:sldId id="282" r:id="rId11"/>
    <p:sldId id="287" r:id="rId12"/>
    <p:sldId id="297" r:id="rId13"/>
    <p:sldId id="298" r:id="rId14"/>
    <p:sldId id="299" r:id="rId15"/>
    <p:sldId id="300" r:id="rId16"/>
    <p:sldId id="301" r:id="rId17"/>
    <p:sldId id="302" r:id="rId18"/>
    <p:sldId id="304" r:id="rId19"/>
    <p:sldId id="303" r:id="rId20"/>
    <p:sldId id="310" r:id="rId21"/>
    <p:sldId id="305" r:id="rId22"/>
    <p:sldId id="306" r:id="rId23"/>
    <p:sldId id="307" r:id="rId24"/>
    <p:sldId id="308" r:id="rId25"/>
    <p:sldId id="30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4660"/>
  </p:normalViewPr>
  <p:slideViewPr>
    <p:cSldViewPr>
      <p:cViewPr>
        <p:scale>
          <a:sx n="114" d="100"/>
          <a:sy n="114" d="100"/>
        </p:scale>
        <p:origin x="-93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FA6C1-19DC-4011-8CDA-EE95D6FC631A}" type="slidenum">
              <a:rPr lang="en-US"/>
              <a:pPr>
                <a:defRPr/>
              </a:pPr>
              <a:t>‹#›</a:t>
            </a:fld>
            <a:endParaRPr lang="en-US"/>
          </a:p>
        </p:txBody>
      </p:sp>
    </p:spTree>
    <p:extLst>
      <p:ext uri="{BB962C8B-B14F-4D97-AF65-F5344CB8AC3E}">
        <p14:creationId xmlns:p14="http://schemas.microsoft.com/office/powerpoint/2010/main" val="73524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6E5EA-F689-45DB-8727-E87546F13E5C}" type="slidenum">
              <a:rPr lang="en-US"/>
              <a:pPr>
                <a:defRPr/>
              </a:pPr>
              <a:t>‹#›</a:t>
            </a:fld>
            <a:endParaRPr lang="en-US"/>
          </a:p>
        </p:txBody>
      </p:sp>
    </p:spTree>
    <p:extLst>
      <p:ext uri="{BB962C8B-B14F-4D97-AF65-F5344CB8AC3E}">
        <p14:creationId xmlns:p14="http://schemas.microsoft.com/office/powerpoint/2010/main" val="402020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B9C285-98C2-4721-9499-B7A06CDA0F89}" type="slidenum">
              <a:rPr lang="en-US"/>
              <a:pPr>
                <a:defRPr/>
              </a:pPr>
              <a:t>‹#›</a:t>
            </a:fld>
            <a:endParaRPr lang="en-US"/>
          </a:p>
        </p:txBody>
      </p:sp>
    </p:spTree>
    <p:extLst>
      <p:ext uri="{BB962C8B-B14F-4D97-AF65-F5344CB8AC3E}">
        <p14:creationId xmlns:p14="http://schemas.microsoft.com/office/powerpoint/2010/main" val="50842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6015DB-0F23-4A5C-AC8F-ABF742318814}" type="slidenum">
              <a:rPr lang="en-US"/>
              <a:pPr>
                <a:defRPr/>
              </a:pPr>
              <a:t>‹#›</a:t>
            </a:fld>
            <a:endParaRPr lang="en-US"/>
          </a:p>
        </p:txBody>
      </p:sp>
    </p:spTree>
    <p:extLst>
      <p:ext uri="{BB962C8B-B14F-4D97-AF65-F5344CB8AC3E}">
        <p14:creationId xmlns:p14="http://schemas.microsoft.com/office/powerpoint/2010/main" val="97105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4E8C3-D392-4E37-9DBC-17D74397061F}" type="slidenum">
              <a:rPr lang="en-US"/>
              <a:pPr>
                <a:defRPr/>
              </a:pPr>
              <a:t>‹#›</a:t>
            </a:fld>
            <a:endParaRPr lang="en-US"/>
          </a:p>
        </p:txBody>
      </p:sp>
    </p:spTree>
    <p:extLst>
      <p:ext uri="{BB962C8B-B14F-4D97-AF65-F5344CB8AC3E}">
        <p14:creationId xmlns:p14="http://schemas.microsoft.com/office/powerpoint/2010/main" val="302796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9AC173-A5B2-4690-981A-7E5432007F19}" type="slidenum">
              <a:rPr lang="en-US"/>
              <a:pPr>
                <a:defRPr/>
              </a:pPr>
              <a:t>‹#›</a:t>
            </a:fld>
            <a:endParaRPr lang="en-US"/>
          </a:p>
        </p:txBody>
      </p:sp>
    </p:spTree>
    <p:extLst>
      <p:ext uri="{BB962C8B-B14F-4D97-AF65-F5344CB8AC3E}">
        <p14:creationId xmlns:p14="http://schemas.microsoft.com/office/powerpoint/2010/main" val="10473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B2D586-0AD5-40E7-8E7D-4A1A0ACD1304}" type="slidenum">
              <a:rPr lang="en-US"/>
              <a:pPr>
                <a:defRPr/>
              </a:pPr>
              <a:t>‹#›</a:t>
            </a:fld>
            <a:endParaRPr lang="en-US"/>
          </a:p>
        </p:txBody>
      </p:sp>
    </p:spTree>
    <p:extLst>
      <p:ext uri="{BB962C8B-B14F-4D97-AF65-F5344CB8AC3E}">
        <p14:creationId xmlns:p14="http://schemas.microsoft.com/office/powerpoint/2010/main" val="276172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E2A2D7-4EB5-41CE-8D07-81A361C35163}" type="slidenum">
              <a:rPr lang="en-US"/>
              <a:pPr>
                <a:defRPr/>
              </a:pPr>
              <a:t>‹#›</a:t>
            </a:fld>
            <a:endParaRPr lang="en-US"/>
          </a:p>
        </p:txBody>
      </p:sp>
    </p:spTree>
    <p:extLst>
      <p:ext uri="{BB962C8B-B14F-4D97-AF65-F5344CB8AC3E}">
        <p14:creationId xmlns:p14="http://schemas.microsoft.com/office/powerpoint/2010/main" val="31318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5EBD24-D6D8-470A-9BAC-F45475637741}" type="slidenum">
              <a:rPr lang="en-US"/>
              <a:pPr>
                <a:defRPr/>
              </a:pPr>
              <a:t>‹#›</a:t>
            </a:fld>
            <a:endParaRPr lang="en-US"/>
          </a:p>
        </p:txBody>
      </p:sp>
    </p:spTree>
    <p:extLst>
      <p:ext uri="{BB962C8B-B14F-4D97-AF65-F5344CB8AC3E}">
        <p14:creationId xmlns:p14="http://schemas.microsoft.com/office/powerpoint/2010/main" val="372929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BBB706-64BC-4B47-B9CC-A49D3BF606ED}" type="slidenum">
              <a:rPr lang="en-US"/>
              <a:pPr>
                <a:defRPr/>
              </a:pPr>
              <a:t>‹#›</a:t>
            </a:fld>
            <a:endParaRPr lang="en-US"/>
          </a:p>
        </p:txBody>
      </p:sp>
    </p:spTree>
    <p:extLst>
      <p:ext uri="{BB962C8B-B14F-4D97-AF65-F5344CB8AC3E}">
        <p14:creationId xmlns:p14="http://schemas.microsoft.com/office/powerpoint/2010/main" val="209938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E8674-9380-4E1C-9151-346695BA5FAF}" type="slidenum">
              <a:rPr lang="en-US"/>
              <a:pPr>
                <a:defRPr/>
              </a:pPr>
              <a:t>‹#›</a:t>
            </a:fld>
            <a:endParaRPr lang="en-US"/>
          </a:p>
        </p:txBody>
      </p:sp>
    </p:spTree>
    <p:extLst>
      <p:ext uri="{BB962C8B-B14F-4D97-AF65-F5344CB8AC3E}">
        <p14:creationId xmlns:p14="http://schemas.microsoft.com/office/powerpoint/2010/main" val="41077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F4C71AB-242C-42EE-A0E1-C61BCE95FC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TW" sz="1400" dirty="0" smtClean="0">
                <a:solidFill>
                  <a:srgbClr val="FFC000"/>
                </a:solidFill>
                <a:latin typeface="+mn-lt"/>
                <a:ea typeface="DFKai-SB" pitchFamily="65" charset="-120"/>
              </a:rPr>
              <a:t>They’ll know We are Christians by our Love </a:t>
            </a:r>
            <a:r>
              <a:rPr lang="en-US" altLang="zh-TW" sz="1400" b="1" dirty="0" smtClean="0">
                <a:solidFill>
                  <a:srgbClr val="FFC000"/>
                </a:solidFill>
                <a:latin typeface="+mn-lt"/>
                <a:ea typeface="DFKai-SB" pitchFamily="65" charset="-120"/>
              </a:rPr>
              <a:t>- 1</a:t>
            </a:r>
            <a:endParaRPr lang="en-US" sz="1400" b="1" dirty="0" smtClean="0">
              <a:solidFill>
                <a:srgbClr val="FFC000"/>
              </a:solidFill>
              <a:latin typeface="+mn-lt"/>
              <a:ea typeface="DFKai-SB" pitchFamily="65" charset="-12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694613"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5493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TW" sz="1400" dirty="0" smtClean="0">
                <a:solidFill>
                  <a:srgbClr val="FFC000"/>
                </a:solidFill>
                <a:latin typeface="+mn-lt"/>
                <a:ea typeface="DFKai-SB" pitchFamily="65" charset="-120"/>
              </a:rPr>
              <a:t>His Eye is on the Sparrow</a:t>
            </a:r>
            <a:r>
              <a:rPr lang="zh-TW" altLang="en-US" sz="1400" dirty="0" smtClean="0">
                <a:solidFill>
                  <a:srgbClr val="FFC000"/>
                </a:solidFill>
                <a:latin typeface="DFKai-SB" pitchFamily="65" charset="-120"/>
                <a:ea typeface="DFKai-SB" pitchFamily="65" charset="-120"/>
              </a:rPr>
              <a:t>祂看顧麻</a:t>
            </a:r>
            <a:r>
              <a:rPr lang="zh-TW" altLang="en-US" sz="1400" dirty="0">
                <a:solidFill>
                  <a:srgbClr val="FFC000"/>
                </a:solidFill>
                <a:latin typeface="DFKai-SB" pitchFamily="65" charset="-120"/>
                <a:ea typeface="DFKai-SB" pitchFamily="65" charset="-120"/>
              </a:rPr>
              <a:t>雀</a:t>
            </a:r>
            <a:r>
              <a:rPr lang="en-US" altLang="zh-TW" sz="1400" b="1" dirty="0" smtClean="0">
                <a:solidFill>
                  <a:srgbClr val="FFC000"/>
                </a:solidFill>
                <a:latin typeface="+mn-lt"/>
                <a:ea typeface="DFKai-SB" pitchFamily="65" charset="-120"/>
              </a:rPr>
              <a:t>- </a:t>
            </a:r>
            <a:r>
              <a:rPr lang="en-US" altLang="zh-TW" sz="1400" b="1" dirty="0">
                <a:solidFill>
                  <a:srgbClr val="FFC000"/>
                </a:solidFill>
                <a:latin typeface="+mn-lt"/>
                <a:ea typeface="DFKai-SB" pitchFamily="65" charset="-120"/>
              </a:rPr>
              <a:t>2</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0" indent="0">
              <a:buNone/>
            </a:pPr>
            <a:r>
              <a:rPr lang="zh-TW" altLang="en-US" dirty="0">
                <a:solidFill>
                  <a:srgbClr val="FFC000"/>
                </a:solidFill>
                <a:latin typeface="DFKai-SB" pitchFamily="65" charset="-120"/>
                <a:ea typeface="DFKai-SB" pitchFamily="65" charset="-120"/>
              </a:rPr>
              <a:t>祂既看顧小麻雀</a:t>
            </a:r>
            <a:r>
              <a:rPr lang="en-US" altLang="zh-TW" dirty="0">
                <a:solidFill>
                  <a:srgbClr val="FFC000"/>
                </a:solidFill>
                <a:latin typeface="DFKai-SB" pitchFamily="65" charset="-120"/>
                <a:ea typeface="DFKai-SB" pitchFamily="65" charset="-120"/>
              </a:rPr>
              <a:t>,</a:t>
            </a:r>
            <a:r>
              <a:rPr lang="zh-TW" altLang="en-US" dirty="0">
                <a:solidFill>
                  <a:srgbClr val="FFC000"/>
                </a:solidFill>
                <a:latin typeface="DFKai-SB" pitchFamily="65" charset="-120"/>
                <a:ea typeface="DFKai-SB" pitchFamily="65" charset="-120"/>
              </a:rPr>
              <a:t>深知必看顧我</a:t>
            </a:r>
            <a:r>
              <a:rPr lang="en-US" altLang="zh-TW" dirty="0">
                <a:solidFill>
                  <a:srgbClr val="FFC000"/>
                </a:solidFill>
                <a:latin typeface="DFKai-SB" pitchFamily="65" charset="-120"/>
                <a:ea typeface="DFKai-SB" pitchFamily="65" charset="-120"/>
              </a:rPr>
              <a:t>.</a:t>
            </a:r>
          </a:p>
          <a:p>
            <a:pPr marL="0" indent="0">
              <a:buNone/>
            </a:pPr>
            <a:r>
              <a:rPr lang="en-US" sz="2800" dirty="0">
                <a:solidFill>
                  <a:srgbClr val="FFC000"/>
                </a:solidFill>
              </a:rPr>
              <a:t>His eye is on the sparrow, And I know He watches me.</a:t>
            </a:r>
            <a:r>
              <a:rPr lang="en-US" dirty="0">
                <a:solidFill>
                  <a:srgbClr val="FFC000"/>
                </a:solidFill>
              </a:rPr>
              <a:t/>
            </a:r>
            <a:br>
              <a:rPr lang="en-US" dirty="0">
                <a:solidFill>
                  <a:srgbClr val="FFC000"/>
                </a:solidFill>
              </a:rPr>
            </a:br>
            <a:r>
              <a:rPr lang="zh-TW" altLang="en-US" dirty="0">
                <a:solidFill>
                  <a:srgbClr val="FFC000"/>
                </a:solidFill>
                <a:latin typeface="DFKai-SB" pitchFamily="65" charset="-120"/>
                <a:ea typeface="DFKai-SB" pitchFamily="65" charset="-120"/>
              </a:rPr>
              <a:t/>
            </a:r>
            <a:br>
              <a:rPr lang="zh-TW" altLang="en-US" dirty="0">
                <a:solidFill>
                  <a:srgbClr val="FFC000"/>
                </a:solidFill>
                <a:latin typeface="DFKai-SB" pitchFamily="65" charset="-120"/>
                <a:ea typeface="DFKai-SB" pitchFamily="65" charset="-120"/>
              </a:rPr>
            </a:br>
            <a:r>
              <a:rPr lang="zh-TW" altLang="en-US" dirty="0">
                <a:solidFill>
                  <a:srgbClr val="FFC000"/>
                </a:solidFill>
                <a:latin typeface="DFKai-SB" pitchFamily="65" charset="-120"/>
                <a:ea typeface="DFKai-SB" pitchFamily="65" charset="-120"/>
              </a:rPr>
              <a:t>我唱因我得自由</a:t>
            </a:r>
            <a:r>
              <a:rPr lang="en-US" altLang="zh-TW" dirty="0">
                <a:solidFill>
                  <a:srgbClr val="FFC000"/>
                </a:solidFill>
                <a:latin typeface="DFKai-SB" pitchFamily="65" charset="-120"/>
                <a:ea typeface="DFKai-SB" pitchFamily="65" charset="-120"/>
              </a:rPr>
              <a:t>,</a:t>
            </a:r>
            <a:r>
              <a:rPr lang="zh-TW" altLang="en-US" dirty="0">
                <a:solidFill>
                  <a:srgbClr val="FFC000"/>
                </a:solidFill>
                <a:latin typeface="DFKai-SB" pitchFamily="65" charset="-120"/>
                <a:ea typeface="DFKai-SB" pitchFamily="65" charset="-120"/>
              </a:rPr>
              <a:t>我唱因我快樂</a:t>
            </a:r>
            <a:r>
              <a:rPr lang="en-US" altLang="zh-TW" dirty="0" smtClean="0">
                <a:solidFill>
                  <a:srgbClr val="FFC000"/>
                </a:solidFill>
                <a:latin typeface="DFKai-SB" pitchFamily="65" charset="-120"/>
                <a:ea typeface="DFKai-SB" pitchFamily="65" charset="-120"/>
              </a:rPr>
              <a:t>.</a:t>
            </a:r>
          </a:p>
          <a:p>
            <a:pPr marL="0" indent="0">
              <a:buNone/>
            </a:pPr>
            <a:r>
              <a:rPr lang="en-US" sz="2800" dirty="0">
                <a:solidFill>
                  <a:srgbClr val="FFC000"/>
                </a:solidFill>
              </a:rPr>
              <a:t>I sing because </a:t>
            </a:r>
            <a:r>
              <a:rPr lang="en-US" sz="2800" dirty="0" smtClean="0">
                <a:solidFill>
                  <a:srgbClr val="FFC000"/>
                </a:solidFill>
              </a:rPr>
              <a:t>I‘m happy,</a:t>
            </a:r>
            <a:r>
              <a:rPr lang="zh-TW" altLang="en-US" sz="2800" dirty="0" smtClean="0">
                <a:solidFill>
                  <a:srgbClr val="FFC000"/>
                </a:solidFill>
              </a:rPr>
              <a:t> </a:t>
            </a:r>
            <a:r>
              <a:rPr lang="en-US" sz="2800" dirty="0" smtClean="0">
                <a:solidFill>
                  <a:srgbClr val="FFC000"/>
                </a:solidFill>
              </a:rPr>
              <a:t>I </a:t>
            </a:r>
            <a:r>
              <a:rPr lang="en-US" sz="2800" dirty="0">
                <a:solidFill>
                  <a:srgbClr val="FFC000"/>
                </a:solidFill>
              </a:rPr>
              <a:t>sing because I'm </a:t>
            </a:r>
            <a:r>
              <a:rPr lang="en-US" sz="2800" dirty="0" smtClean="0">
                <a:solidFill>
                  <a:srgbClr val="FFC000"/>
                </a:solidFill>
              </a:rPr>
              <a:t>free</a:t>
            </a:r>
            <a:r>
              <a:rPr lang="en-US" altLang="zh-TW" sz="2800" dirty="0" smtClean="0">
                <a:solidFill>
                  <a:srgbClr val="FFC000"/>
                </a:solidFill>
              </a:rPr>
              <a:t>.</a:t>
            </a:r>
            <a:r>
              <a:rPr lang="en-US" dirty="0">
                <a:solidFill>
                  <a:srgbClr val="FFC000"/>
                </a:solidFill>
              </a:rPr>
              <a:t/>
            </a:r>
            <a:br>
              <a:rPr lang="en-US" dirty="0">
                <a:solidFill>
                  <a:srgbClr val="FFC000"/>
                </a:solidFill>
              </a:rPr>
            </a:br>
            <a:r>
              <a:rPr lang="zh-TW" altLang="en-US" dirty="0" smtClean="0">
                <a:solidFill>
                  <a:srgbClr val="FFC000"/>
                </a:solidFill>
                <a:latin typeface="DFKai-SB" pitchFamily="65" charset="-120"/>
                <a:ea typeface="DFKai-SB" pitchFamily="65" charset="-120"/>
              </a:rPr>
              <a:t>祂</a:t>
            </a:r>
            <a:r>
              <a:rPr lang="zh-TW" altLang="en-US" dirty="0">
                <a:solidFill>
                  <a:srgbClr val="FFC000"/>
                </a:solidFill>
                <a:latin typeface="DFKai-SB" pitchFamily="65" charset="-120"/>
                <a:ea typeface="DFKai-SB" pitchFamily="65" charset="-120"/>
              </a:rPr>
              <a:t>既看顧小麻雀</a:t>
            </a:r>
            <a:r>
              <a:rPr lang="en-US" altLang="zh-TW" dirty="0">
                <a:solidFill>
                  <a:srgbClr val="FFC000"/>
                </a:solidFill>
                <a:latin typeface="DFKai-SB" pitchFamily="65" charset="-120"/>
                <a:ea typeface="DFKai-SB" pitchFamily="65" charset="-120"/>
              </a:rPr>
              <a:t>,</a:t>
            </a:r>
            <a:r>
              <a:rPr lang="zh-TW" altLang="en-US" dirty="0">
                <a:solidFill>
                  <a:srgbClr val="FFC000"/>
                </a:solidFill>
                <a:latin typeface="DFKai-SB" pitchFamily="65" charset="-120"/>
                <a:ea typeface="DFKai-SB" pitchFamily="65" charset="-120"/>
              </a:rPr>
              <a:t>深知必看顧我</a:t>
            </a:r>
            <a:r>
              <a:rPr lang="en-US" altLang="zh-TW" dirty="0" smtClean="0">
                <a:solidFill>
                  <a:srgbClr val="FFC000"/>
                </a:solidFill>
                <a:latin typeface="DFKai-SB" pitchFamily="65" charset="-120"/>
                <a:ea typeface="DFKai-SB" pitchFamily="65" charset="-120"/>
              </a:rPr>
              <a:t>.</a:t>
            </a:r>
          </a:p>
          <a:p>
            <a:pPr marL="0" indent="0">
              <a:buNone/>
            </a:pPr>
            <a:r>
              <a:rPr lang="en-US" sz="2800" dirty="0">
                <a:solidFill>
                  <a:srgbClr val="FFC000"/>
                </a:solidFill>
              </a:rPr>
              <a:t>His eye is on the sparrow, And I know He watches me.</a:t>
            </a:r>
            <a:br>
              <a:rPr lang="en-US" sz="2800" dirty="0">
                <a:solidFill>
                  <a:srgbClr val="FFC000"/>
                </a:solidFill>
              </a:rPr>
            </a:br>
            <a:r>
              <a:rPr lang="zh-TW" altLang="en-US" dirty="0">
                <a:solidFill>
                  <a:srgbClr val="FFC000"/>
                </a:solidFill>
                <a:latin typeface="DFKai-SB" pitchFamily="65" charset="-120"/>
                <a:ea typeface="DFKai-SB" pitchFamily="65" charset="-120"/>
              </a:rPr>
              <a:t/>
            </a:r>
            <a:br>
              <a:rPr lang="zh-TW" altLang="en-US" dirty="0">
                <a:solidFill>
                  <a:srgbClr val="FFC000"/>
                </a:solidFill>
                <a:latin typeface="DFKai-SB" pitchFamily="65" charset="-120"/>
                <a:ea typeface="DFKai-SB" pitchFamily="65" charset="-120"/>
              </a:rPr>
            </a:br>
            <a:endParaRPr lang="zh-TW" altLang="en-US" dirty="0">
              <a:solidFill>
                <a:srgbClr val="FFC000"/>
              </a:solidFill>
              <a:latin typeface="DFKai-SB" pitchFamily="65" charset="-120"/>
              <a:ea typeface="DFKai-SB" pitchFamily="65" charset="-120"/>
            </a:endParaRPr>
          </a:p>
        </p:txBody>
      </p:sp>
    </p:spTree>
    <p:extLst>
      <p:ext uri="{BB962C8B-B14F-4D97-AF65-F5344CB8AC3E}">
        <p14:creationId xmlns:p14="http://schemas.microsoft.com/office/powerpoint/2010/main" val="19538449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5498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CN" sz="1400" b="1" u="sng" dirty="0">
                <a:solidFill>
                  <a:srgbClr val="FFC000"/>
                </a:solidFill>
                <a:ea typeface="SimSun" pitchFamily="2" charset="-122"/>
              </a:rPr>
              <a:t>Psalm 103   </a:t>
            </a:r>
            <a:r>
              <a:rPr lang="zh-TW" altLang="en-US" sz="1400" b="1" u="sng" dirty="0">
                <a:solidFill>
                  <a:srgbClr val="FFC000"/>
                </a:solidFill>
                <a:ea typeface="新細明體" pitchFamily="18" charset="-120"/>
              </a:rPr>
              <a:t>詩篇第</a:t>
            </a:r>
            <a:r>
              <a:rPr lang="en-US" altLang="zh-CN" sz="1400" b="1" u="sng" dirty="0">
                <a:solidFill>
                  <a:srgbClr val="FFC000"/>
                </a:solidFill>
                <a:ea typeface="SimSun" pitchFamily="2" charset="-122"/>
              </a:rPr>
              <a:t>103</a:t>
            </a:r>
            <a:r>
              <a:rPr lang="zh-TW" altLang="en-US" sz="1400" b="1" u="sng" dirty="0">
                <a:solidFill>
                  <a:srgbClr val="FFC000"/>
                </a:solidFill>
                <a:ea typeface="新細明體" pitchFamily="18" charset="-120"/>
              </a:rPr>
              <a:t>篇</a:t>
            </a:r>
            <a:r>
              <a:rPr lang="zh-TW" altLang="en-US" sz="1400" dirty="0">
                <a:solidFill>
                  <a:srgbClr val="FFC000"/>
                </a:solidFill>
                <a:ea typeface="新細明體" pitchFamily="18" charset="-120"/>
              </a:rPr>
              <a:t> </a:t>
            </a:r>
            <a:r>
              <a:rPr lang="en-US" altLang="zh-TW" sz="1400" b="1" dirty="0" smtClean="0">
                <a:solidFill>
                  <a:srgbClr val="FFC000"/>
                </a:solidFill>
                <a:latin typeface="+mn-lt"/>
                <a:ea typeface="DFKai-SB" pitchFamily="65" charset="-120"/>
              </a:rPr>
              <a:t>- 1</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609600" indent="-609600" algn="ctr" eaLnBrk="1" hangingPunct="1">
              <a:buFontTx/>
              <a:buNone/>
            </a:pPr>
            <a:r>
              <a:rPr lang="en-US" altLang="zh-TW" sz="2800" dirty="0">
                <a:solidFill>
                  <a:srgbClr val="FFC000"/>
                </a:solidFill>
                <a:latin typeface="Times New Roman" pitchFamily="18" charset="0"/>
                <a:ea typeface="標楷體" pitchFamily="65" charset="-120"/>
              </a:rPr>
              <a:t>Praise the Lord, Oh my soul, </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我的心你要稱頌耶和華</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Forget not all His blessings,</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不可忘記祂的恩惠</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He forgives all your faults and sins,</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祂赦免你一切過犯罪孽</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And heals all your diseases. </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醫治你疾病復原</a:t>
            </a:r>
            <a:r>
              <a:rPr lang="en-US" altLang="zh-TW" sz="2800" dirty="0">
                <a:solidFill>
                  <a:srgbClr val="FFC000"/>
                </a:solidFill>
                <a:latin typeface="Times New Roman" pitchFamily="18" charset="0"/>
                <a:ea typeface="標楷體" pitchFamily="65" charset="-120"/>
              </a:rPr>
              <a:t>.</a:t>
            </a:r>
          </a:p>
          <a:p>
            <a:pPr marL="0" indent="0">
              <a:buNone/>
            </a:pPr>
            <a:r>
              <a:rPr lang="en-US" sz="2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25739358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CN" sz="1400" b="1" u="sng" dirty="0">
                <a:solidFill>
                  <a:srgbClr val="FFC000"/>
                </a:solidFill>
                <a:ea typeface="SimSun" pitchFamily="2" charset="-122"/>
              </a:rPr>
              <a:t>Psalm 103   </a:t>
            </a:r>
            <a:r>
              <a:rPr lang="zh-TW" altLang="en-US" sz="1400" b="1" u="sng" dirty="0">
                <a:solidFill>
                  <a:srgbClr val="FFC000"/>
                </a:solidFill>
                <a:ea typeface="新細明體" pitchFamily="18" charset="-120"/>
              </a:rPr>
              <a:t>詩篇第</a:t>
            </a:r>
            <a:r>
              <a:rPr lang="en-US" altLang="zh-CN" sz="1400" b="1" u="sng" dirty="0">
                <a:solidFill>
                  <a:srgbClr val="FFC000"/>
                </a:solidFill>
                <a:ea typeface="SimSun" pitchFamily="2" charset="-122"/>
              </a:rPr>
              <a:t>103</a:t>
            </a:r>
            <a:r>
              <a:rPr lang="zh-TW" altLang="en-US" sz="1400" b="1" u="sng" dirty="0">
                <a:solidFill>
                  <a:srgbClr val="FFC000"/>
                </a:solidFill>
                <a:ea typeface="新細明體" pitchFamily="18" charset="-120"/>
              </a:rPr>
              <a:t>篇</a:t>
            </a:r>
            <a:r>
              <a:rPr lang="zh-TW" altLang="en-US" sz="1400" dirty="0">
                <a:solidFill>
                  <a:srgbClr val="FFC000"/>
                </a:solidFill>
                <a:ea typeface="新細明體" pitchFamily="18" charset="-120"/>
              </a:rPr>
              <a:t> </a:t>
            </a:r>
            <a:r>
              <a:rPr lang="en-US" altLang="zh-TW" sz="1400" b="1" dirty="0" smtClean="0">
                <a:solidFill>
                  <a:srgbClr val="FFC000"/>
                </a:solidFill>
                <a:latin typeface="+mn-lt"/>
                <a:ea typeface="DFKai-SB" pitchFamily="65" charset="-120"/>
              </a:rPr>
              <a:t>- 2</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609600" indent="-609600" algn="ctr" eaLnBrk="1" hangingPunct="1">
              <a:buFontTx/>
              <a:buNone/>
            </a:pPr>
            <a:r>
              <a:rPr lang="en-US" altLang="zh-TW" sz="2800" dirty="0">
                <a:solidFill>
                  <a:srgbClr val="FFC000"/>
                </a:solidFill>
                <a:latin typeface="Times New Roman" pitchFamily="18" charset="0"/>
                <a:ea typeface="標楷體" pitchFamily="65" charset="-120"/>
              </a:rPr>
              <a:t>Praise the Lord, Oh my soul, </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我的心你要稱頌耶和華</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Forget not all His blessings,</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不可忘記祂的恩惠</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He crowns you with love and compassion,</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祂以仁愛慈悲為你冠冕</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He works justice for the oppressed.</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為受屈的人伸冤</a:t>
            </a:r>
            <a:r>
              <a:rPr lang="en-US" altLang="zh-TW" sz="2800" dirty="0">
                <a:solidFill>
                  <a:srgbClr val="FFC000"/>
                </a:solidFill>
                <a:latin typeface="Times New Roman" pitchFamily="18" charset="0"/>
                <a:ea typeface="標楷體" pitchFamily="65" charset="-120"/>
              </a:rPr>
              <a:t>.</a:t>
            </a:r>
          </a:p>
          <a:p>
            <a:pPr marL="0" indent="0">
              <a:buNone/>
            </a:pPr>
            <a:r>
              <a:rPr lang="en-US" sz="2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33481151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CN" sz="1400" b="1" u="sng" dirty="0">
                <a:solidFill>
                  <a:srgbClr val="FFC000"/>
                </a:solidFill>
                <a:ea typeface="SimSun" pitchFamily="2" charset="-122"/>
              </a:rPr>
              <a:t>Psalm 103   </a:t>
            </a:r>
            <a:r>
              <a:rPr lang="zh-TW" altLang="en-US" sz="1400" b="1" u="sng" dirty="0">
                <a:solidFill>
                  <a:srgbClr val="FFC000"/>
                </a:solidFill>
                <a:ea typeface="新細明體" pitchFamily="18" charset="-120"/>
              </a:rPr>
              <a:t>詩篇第</a:t>
            </a:r>
            <a:r>
              <a:rPr lang="en-US" altLang="zh-CN" sz="1400" b="1" u="sng" dirty="0">
                <a:solidFill>
                  <a:srgbClr val="FFC000"/>
                </a:solidFill>
                <a:ea typeface="SimSun" pitchFamily="2" charset="-122"/>
              </a:rPr>
              <a:t>103</a:t>
            </a:r>
            <a:r>
              <a:rPr lang="zh-TW" altLang="en-US" sz="1400" b="1" u="sng" dirty="0">
                <a:solidFill>
                  <a:srgbClr val="FFC000"/>
                </a:solidFill>
                <a:ea typeface="新細明體" pitchFamily="18" charset="-120"/>
              </a:rPr>
              <a:t>篇</a:t>
            </a:r>
            <a:r>
              <a:rPr lang="zh-TW" altLang="en-US" sz="1400" dirty="0">
                <a:solidFill>
                  <a:srgbClr val="FFC000"/>
                </a:solidFill>
                <a:ea typeface="新細明體" pitchFamily="18" charset="-120"/>
              </a:rPr>
              <a:t> </a:t>
            </a:r>
            <a:r>
              <a:rPr lang="en-US" altLang="zh-TW" sz="1400" b="1" dirty="0" smtClean="0">
                <a:solidFill>
                  <a:srgbClr val="FFC000"/>
                </a:solidFill>
                <a:latin typeface="+mn-lt"/>
                <a:ea typeface="DFKai-SB" pitchFamily="65" charset="-120"/>
              </a:rPr>
              <a:t>- 3</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609600" indent="-609600" algn="ctr" eaLnBrk="1" hangingPunct="1">
              <a:buFontTx/>
              <a:buNone/>
            </a:pPr>
            <a:r>
              <a:rPr lang="en-US" altLang="zh-TW" sz="2800" dirty="0">
                <a:solidFill>
                  <a:srgbClr val="FFC000"/>
                </a:solidFill>
                <a:latin typeface="Times New Roman" pitchFamily="18" charset="0"/>
                <a:ea typeface="標楷體" pitchFamily="65" charset="-120"/>
              </a:rPr>
              <a:t>Far as </a:t>
            </a:r>
            <a:r>
              <a:rPr lang="en-US" altLang="zh-TW" sz="2800" dirty="0" err="1">
                <a:solidFill>
                  <a:srgbClr val="FFC000"/>
                </a:solidFill>
                <a:latin typeface="Times New Roman" pitchFamily="18" charset="0"/>
                <a:ea typeface="標楷體" pitchFamily="65" charset="-120"/>
              </a:rPr>
              <a:t>heav’ns</a:t>
            </a:r>
            <a:r>
              <a:rPr lang="en-US" altLang="zh-TW" sz="2800" dirty="0">
                <a:solidFill>
                  <a:srgbClr val="FFC000"/>
                </a:solidFill>
                <a:latin typeface="Times New Roman" pitchFamily="18" charset="0"/>
                <a:ea typeface="標楷體" pitchFamily="65" charset="-120"/>
              </a:rPr>
              <a:t> are above the earth, </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天離地有何等的高</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so great is His mercy and love,</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祂的慈愛也何等的深</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Far as east is from the west, </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東離西有多麼的遠</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so far has he removed my transgressions,</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祂使我的過犯也離我多遠</a:t>
            </a:r>
            <a:r>
              <a:rPr lang="en-US" altLang="zh-TW" sz="2800" dirty="0">
                <a:solidFill>
                  <a:srgbClr val="FFC000"/>
                </a:solidFill>
                <a:latin typeface="Times New Roman" pitchFamily="18" charset="0"/>
                <a:ea typeface="標楷體" pitchFamily="65" charset="-120"/>
              </a:rPr>
              <a:t>.</a:t>
            </a:r>
          </a:p>
          <a:p>
            <a:pPr marL="0" indent="0">
              <a:buNone/>
            </a:pPr>
            <a:r>
              <a:rPr lang="en-US" sz="2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6275389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CN" sz="1400" b="1" u="sng" dirty="0">
                <a:solidFill>
                  <a:srgbClr val="FFC000"/>
                </a:solidFill>
                <a:ea typeface="SimSun" pitchFamily="2" charset="-122"/>
              </a:rPr>
              <a:t>Psalm 103   </a:t>
            </a:r>
            <a:r>
              <a:rPr lang="zh-TW" altLang="en-US" sz="1400" b="1" u="sng" dirty="0">
                <a:solidFill>
                  <a:srgbClr val="FFC000"/>
                </a:solidFill>
                <a:ea typeface="新細明體" pitchFamily="18" charset="-120"/>
              </a:rPr>
              <a:t>詩篇第</a:t>
            </a:r>
            <a:r>
              <a:rPr lang="en-US" altLang="zh-CN" sz="1400" b="1" u="sng" dirty="0">
                <a:solidFill>
                  <a:srgbClr val="FFC000"/>
                </a:solidFill>
                <a:ea typeface="SimSun" pitchFamily="2" charset="-122"/>
              </a:rPr>
              <a:t>103</a:t>
            </a:r>
            <a:r>
              <a:rPr lang="zh-TW" altLang="en-US" sz="1400" b="1" u="sng" dirty="0">
                <a:solidFill>
                  <a:srgbClr val="FFC000"/>
                </a:solidFill>
                <a:ea typeface="新細明體" pitchFamily="18" charset="-120"/>
              </a:rPr>
              <a:t>篇</a:t>
            </a:r>
            <a:r>
              <a:rPr lang="zh-TW" altLang="en-US" sz="1400" dirty="0">
                <a:solidFill>
                  <a:srgbClr val="FFC000"/>
                </a:solidFill>
                <a:ea typeface="新細明體" pitchFamily="18" charset="-120"/>
              </a:rPr>
              <a:t> </a:t>
            </a:r>
            <a:r>
              <a:rPr lang="en-US" altLang="zh-TW" sz="1400" b="1" dirty="0" smtClean="0">
                <a:solidFill>
                  <a:srgbClr val="FFC000"/>
                </a:solidFill>
                <a:latin typeface="+mn-lt"/>
                <a:ea typeface="DFKai-SB" pitchFamily="65" charset="-120"/>
              </a:rPr>
              <a:t>- 4</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609600" indent="-609600" algn="ctr" eaLnBrk="1" hangingPunct="1">
              <a:buFontTx/>
              <a:buNone/>
            </a:pPr>
            <a:r>
              <a:rPr lang="en-US" altLang="zh-TW" sz="2800" dirty="0">
                <a:solidFill>
                  <a:srgbClr val="FFC000"/>
                </a:solidFill>
                <a:latin typeface="Times New Roman" pitchFamily="18" charset="0"/>
                <a:ea typeface="標楷體" pitchFamily="65" charset="-120"/>
              </a:rPr>
              <a:t>The Lord, compassionate and gracious,</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耶和華有憐憫的愛</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abounds in mercy and love,</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且有豐盛無盡的恩典</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From </a:t>
            </a:r>
            <a:r>
              <a:rPr lang="en-US" altLang="zh-TW" sz="2800" dirty="0" err="1">
                <a:solidFill>
                  <a:srgbClr val="FFC000"/>
                </a:solidFill>
                <a:latin typeface="Times New Roman" pitchFamily="18" charset="0"/>
                <a:ea typeface="標楷體" pitchFamily="65" charset="-120"/>
              </a:rPr>
              <a:t>e’rlasting</a:t>
            </a:r>
            <a:r>
              <a:rPr lang="en-US" altLang="zh-TW" sz="2800" dirty="0">
                <a:solidFill>
                  <a:srgbClr val="FFC000"/>
                </a:solidFill>
                <a:latin typeface="Times New Roman" pitchFamily="18" charset="0"/>
                <a:ea typeface="標楷體" pitchFamily="65" charset="-120"/>
              </a:rPr>
              <a:t> to </a:t>
            </a:r>
            <a:r>
              <a:rPr lang="en-US" altLang="zh-TW" sz="2800" dirty="0" err="1">
                <a:solidFill>
                  <a:srgbClr val="FFC000"/>
                </a:solidFill>
                <a:latin typeface="Times New Roman" pitchFamily="18" charset="0"/>
                <a:ea typeface="標楷體" pitchFamily="65" charset="-120"/>
              </a:rPr>
              <a:t>e’rlasting</a:t>
            </a:r>
            <a:endParaRPr lang="en-US" altLang="zh-TW" sz="2800" dirty="0">
              <a:solidFill>
                <a:srgbClr val="FFC000"/>
              </a:solidFill>
              <a:latin typeface="Times New Roman" pitchFamily="18" charset="0"/>
              <a:ea typeface="標楷體" pitchFamily="65" charset="-120"/>
            </a:endParaRP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從亙古直到永遠</a:t>
            </a:r>
            <a:r>
              <a:rPr lang="en-US" altLang="zh-TW" sz="2800" dirty="0">
                <a:solidFill>
                  <a:srgbClr val="FFC000"/>
                </a:solidFill>
                <a:latin typeface="Times New Roman" pitchFamily="18" charset="0"/>
                <a:ea typeface="標楷體" pitchFamily="65" charset="-120"/>
              </a:rPr>
              <a:t>,</a:t>
            </a:r>
          </a:p>
          <a:p>
            <a:pPr marL="609600" indent="-609600" algn="ctr" eaLnBrk="1" hangingPunct="1">
              <a:buFontTx/>
              <a:buNone/>
            </a:pPr>
            <a:r>
              <a:rPr lang="en-US" altLang="zh-TW" sz="2800" dirty="0">
                <a:solidFill>
                  <a:srgbClr val="FFC000"/>
                </a:solidFill>
                <a:latin typeface="Times New Roman" pitchFamily="18" charset="0"/>
                <a:ea typeface="標楷體" pitchFamily="65" charset="-120"/>
              </a:rPr>
              <a:t>The Lord, He is my God.</a:t>
            </a:r>
          </a:p>
          <a:p>
            <a:pPr marL="609600" indent="-609600" algn="ctr" eaLnBrk="1" hangingPunct="1">
              <a:buFontTx/>
              <a:buNone/>
            </a:pPr>
            <a:r>
              <a:rPr lang="zh-TW" altLang="en-US" sz="2800" dirty="0">
                <a:solidFill>
                  <a:srgbClr val="FFC000"/>
                </a:solidFill>
                <a:latin typeface="Times New Roman" pitchFamily="18" charset="0"/>
                <a:ea typeface="標楷體" pitchFamily="65" charset="-120"/>
              </a:rPr>
              <a:t>耶和華</a:t>
            </a:r>
            <a:r>
              <a:rPr lang="en-US" altLang="zh-TW" sz="2800" dirty="0">
                <a:solidFill>
                  <a:srgbClr val="FFC000"/>
                </a:solidFill>
                <a:latin typeface="Times New Roman" pitchFamily="18" charset="0"/>
                <a:ea typeface="標楷體" pitchFamily="65" charset="-120"/>
              </a:rPr>
              <a:t>, </a:t>
            </a:r>
            <a:r>
              <a:rPr lang="zh-TW" altLang="en-US" sz="2800" dirty="0">
                <a:solidFill>
                  <a:srgbClr val="FFC000"/>
                </a:solidFill>
                <a:latin typeface="Times New Roman" pitchFamily="18" charset="0"/>
                <a:ea typeface="標楷體" pitchFamily="65" charset="-120"/>
              </a:rPr>
              <a:t>祂是我的神</a:t>
            </a:r>
            <a:r>
              <a:rPr lang="en-US" altLang="zh-TW" sz="2800" dirty="0">
                <a:solidFill>
                  <a:srgbClr val="FFC000"/>
                </a:solidFill>
                <a:latin typeface="Times New Roman" pitchFamily="18" charset="0"/>
                <a:ea typeface="標楷體" pitchFamily="65" charset="-120"/>
              </a:rPr>
              <a:t>. </a:t>
            </a:r>
            <a:endParaRPr lang="zh-TW" altLang="en-US" sz="2800" dirty="0">
              <a:solidFill>
                <a:srgbClr val="FFC000"/>
              </a:solidFill>
              <a:latin typeface="Times New Roman" pitchFamily="18" charset="0"/>
              <a:ea typeface="標楷體" pitchFamily="65" charset="-120"/>
            </a:endParaRPr>
          </a:p>
          <a:p>
            <a:pPr marL="0" indent="0">
              <a:buNone/>
            </a:pPr>
            <a:r>
              <a:rPr lang="en-US" sz="2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15801906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0346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CN" sz="1400" b="1" u="sng" dirty="0" smtClean="0">
                <a:solidFill>
                  <a:srgbClr val="FFC000"/>
                </a:solidFill>
                <a:ea typeface="SimSun" pitchFamily="2" charset="-122"/>
              </a:rPr>
              <a:t>O Holy Night</a:t>
            </a:r>
            <a:r>
              <a:rPr lang="zh-TW" altLang="en-US" sz="1400" b="1" u="sng" dirty="0" smtClean="0">
                <a:solidFill>
                  <a:srgbClr val="FFC000"/>
                </a:solidFill>
                <a:ea typeface="SimSun" pitchFamily="2" charset="-122"/>
              </a:rPr>
              <a:t> </a:t>
            </a:r>
            <a:r>
              <a:rPr lang="zh-TW" altLang="en-US" sz="1400" dirty="0" smtClean="0">
                <a:solidFill>
                  <a:srgbClr val="FFC000"/>
                </a:solidFill>
                <a:latin typeface="DFKai-SB" pitchFamily="65" charset="-120"/>
                <a:ea typeface="DFKai-SB" pitchFamily="65" charset="-120"/>
              </a:rPr>
              <a:t>噢</a:t>
            </a:r>
            <a:r>
              <a:rPr lang="en-US" altLang="zh-TW" sz="1400" dirty="0">
                <a:solidFill>
                  <a:srgbClr val="FFC000"/>
                </a:solidFill>
                <a:latin typeface="DFKai-SB" pitchFamily="65" charset="-120"/>
                <a:ea typeface="DFKai-SB" pitchFamily="65" charset="-120"/>
              </a:rPr>
              <a:t>!</a:t>
            </a:r>
            <a:r>
              <a:rPr lang="zh-TW" altLang="en-US" sz="1400" dirty="0">
                <a:solidFill>
                  <a:srgbClr val="FFC000"/>
                </a:solidFill>
                <a:latin typeface="DFKai-SB" pitchFamily="65" charset="-120"/>
                <a:ea typeface="DFKai-SB" pitchFamily="65" charset="-120"/>
              </a:rPr>
              <a:t>聖善夜</a:t>
            </a:r>
            <a:r>
              <a:rPr lang="en-US" altLang="zh-TW" sz="1400" b="1" dirty="0" smtClean="0">
                <a:solidFill>
                  <a:srgbClr val="FFC000"/>
                </a:solidFill>
                <a:latin typeface="+mn-lt"/>
                <a:ea typeface="DFKai-SB" pitchFamily="65" charset="-120"/>
              </a:rPr>
              <a:t>- 1</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609600" indent="-609600" eaLnBrk="1" hangingPunct="1">
              <a:buFontTx/>
              <a:buNone/>
            </a:pPr>
            <a:r>
              <a:rPr lang="en-US" sz="2800" dirty="0" smtClean="0">
                <a:solidFill>
                  <a:srgbClr val="FFC000"/>
                </a:solidFill>
              </a:rPr>
              <a:t>	O </a:t>
            </a:r>
            <a:r>
              <a:rPr lang="en-US" sz="2800" dirty="0">
                <a:solidFill>
                  <a:srgbClr val="FFC000"/>
                </a:solidFill>
              </a:rPr>
              <a:t>Holy Night! The stars are brightly shining, </a:t>
            </a:r>
            <a:endParaRPr lang="en-US" sz="2800" dirty="0" smtClean="0">
              <a:solidFill>
                <a:srgbClr val="FFC000"/>
              </a:solidFill>
            </a:endParaRPr>
          </a:p>
          <a:p>
            <a:pPr marL="609600" indent="-609600" eaLnBrk="1" hangingPunct="1">
              <a:buFontTx/>
              <a:buNone/>
            </a:pPr>
            <a:r>
              <a:rPr lang="en-US" altLang="zh-TW" sz="2800" dirty="0" smtClean="0">
                <a:solidFill>
                  <a:srgbClr val="FFC000"/>
                </a:solidFill>
                <a:latin typeface="DFKai-SB" pitchFamily="65" charset="-120"/>
                <a:ea typeface="DFKai-SB" pitchFamily="65" charset="-120"/>
              </a:rPr>
              <a:t>	</a:t>
            </a:r>
            <a:r>
              <a:rPr lang="zh-TW" altLang="en-US" dirty="0" smtClean="0">
                <a:solidFill>
                  <a:srgbClr val="FFC000"/>
                </a:solidFill>
                <a:latin typeface="DFKai-SB" pitchFamily="65" charset="-120"/>
                <a:ea typeface="DFKai-SB" pitchFamily="65" charset="-120"/>
              </a:rPr>
              <a:t>噢</a:t>
            </a:r>
            <a:r>
              <a:rPr lang="en-US" altLang="zh-TW" dirty="0">
                <a:solidFill>
                  <a:srgbClr val="FFC000"/>
                </a:solidFill>
                <a:latin typeface="DFKai-SB" pitchFamily="65" charset="-120"/>
                <a:ea typeface="DFKai-SB" pitchFamily="65" charset="-120"/>
              </a:rPr>
              <a:t>!</a:t>
            </a:r>
            <a:r>
              <a:rPr lang="zh-TW" altLang="en-US" dirty="0">
                <a:solidFill>
                  <a:srgbClr val="FFC000"/>
                </a:solidFill>
                <a:latin typeface="DFKai-SB" pitchFamily="65" charset="-120"/>
                <a:ea typeface="DFKai-SB" pitchFamily="65" charset="-120"/>
              </a:rPr>
              <a:t>聖善夜 星星都閃耀輝煌</a:t>
            </a:r>
            <a:br>
              <a:rPr lang="zh-TW" altLang="en-US" dirty="0">
                <a:solidFill>
                  <a:srgbClr val="FFC000"/>
                </a:solidFill>
                <a:latin typeface="DFKai-SB" pitchFamily="65" charset="-120"/>
                <a:ea typeface="DFKai-SB" pitchFamily="65" charset="-120"/>
              </a:rPr>
            </a:br>
            <a:r>
              <a:rPr lang="en-US" sz="2800" dirty="0" smtClean="0">
                <a:solidFill>
                  <a:srgbClr val="FFC000"/>
                </a:solidFill>
              </a:rPr>
              <a:t>It </a:t>
            </a:r>
            <a:r>
              <a:rPr lang="en-US" sz="2800" dirty="0">
                <a:solidFill>
                  <a:srgbClr val="FFC000"/>
                </a:solidFill>
              </a:rPr>
              <a:t>is the night of the dear </a:t>
            </a:r>
            <a:r>
              <a:rPr lang="en-US" sz="2800" dirty="0" err="1">
                <a:solidFill>
                  <a:srgbClr val="FFC000"/>
                </a:solidFill>
              </a:rPr>
              <a:t>Saviour's</a:t>
            </a:r>
            <a:r>
              <a:rPr lang="en-US" sz="2800" dirty="0">
                <a:solidFill>
                  <a:srgbClr val="FFC000"/>
                </a:solidFill>
              </a:rPr>
              <a:t> birth. </a:t>
            </a:r>
            <a:endParaRPr lang="en-US" sz="2800" dirty="0" smtClean="0">
              <a:solidFill>
                <a:srgbClr val="FFC000"/>
              </a:solidFill>
            </a:endParaRPr>
          </a:p>
          <a:p>
            <a:pPr marL="609600" indent="-609600" eaLnBrk="1" hangingPunct="1">
              <a:buFontTx/>
              <a:buNone/>
            </a:pPr>
            <a:r>
              <a:rPr lang="en-US" altLang="zh-TW" sz="2800" dirty="0" smtClean="0">
                <a:solidFill>
                  <a:srgbClr val="FFC000"/>
                </a:solidFill>
                <a:latin typeface="DFKai-SB" pitchFamily="65" charset="-120"/>
                <a:ea typeface="DFKai-SB" pitchFamily="65" charset="-120"/>
              </a:rPr>
              <a:t>	</a:t>
            </a:r>
            <a:r>
              <a:rPr lang="zh-TW" altLang="en-US" dirty="0" smtClean="0">
                <a:solidFill>
                  <a:srgbClr val="FFC000"/>
                </a:solidFill>
                <a:latin typeface="DFKai-SB" pitchFamily="65" charset="-120"/>
                <a:ea typeface="DFKai-SB" pitchFamily="65" charset="-120"/>
              </a:rPr>
              <a:t>就</a:t>
            </a:r>
            <a:r>
              <a:rPr lang="zh-TW" altLang="en-US" dirty="0">
                <a:solidFill>
                  <a:srgbClr val="FFC000"/>
                </a:solidFill>
                <a:latin typeface="DFKai-SB" pitchFamily="65" charset="-120"/>
                <a:ea typeface="DFKai-SB" pitchFamily="65" charset="-120"/>
              </a:rPr>
              <a:t>在這裡 親愛主已降臨</a:t>
            </a:r>
            <a:br>
              <a:rPr lang="zh-TW" altLang="en-US" dirty="0">
                <a:solidFill>
                  <a:srgbClr val="FFC000"/>
                </a:solidFill>
                <a:latin typeface="DFKai-SB" pitchFamily="65" charset="-120"/>
                <a:ea typeface="DFKai-SB" pitchFamily="65" charset="-120"/>
              </a:rPr>
            </a:br>
            <a:r>
              <a:rPr lang="en-US" sz="2800" dirty="0" smtClean="0">
                <a:solidFill>
                  <a:srgbClr val="FFC000"/>
                </a:solidFill>
              </a:rPr>
              <a:t>Long </a:t>
            </a:r>
            <a:r>
              <a:rPr lang="en-US" sz="2800" dirty="0">
                <a:solidFill>
                  <a:srgbClr val="FFC000"/>
                </a:solidFill>
              </a:rPr>
              <a:t>lay the world in sin and error pining. </a:t>
            </a:r>
            <a:endParaRPr lang="en-US" sz="2800" dirty="0" smtClean="0">
              <a:solidFill>
                <a:srgbClr val="FFC000"/>
              </a:solidFill>
            </a:endParaRPr>
          </a:p>
          <a:p>
            <a:pPr marL="609600" indent="-609600" eaLnBrk="1" hangingPunct="1">
              <a:buFontTx/>
              <a:buNone/>
            </a:pPr>
            <a:r>
              <a:rPr lang="en-US" altLang="zh-TW" sz="2800" dirty="0" smtClean="0">
                <a:solidFill>
                  <a:srgbClr val="FFC000"/>
                </a:solidFill>
                <a:latin typeface="DFKai-SB" pitchFamily="65" charset="-120"/>
                <a:ea typeface="DFKai-SB" pitchFamily="65" charset="-120"/>
              </a:rPr>
              <a:t>	</a:t>
            </a:r>
            <a:r>
              <a:rPr lang="zh-TW" altLang="en-US" dirty="0" smtClean="0">
                <a:solidFill>
                  <a:srgbClr val="FFC000"/>
                </a:solidFill>
                <a:latin typeface="DFKai-SB" pitchFamily="65" charset="-120"/>
                <a:ea typeface="DFKai-SB" pitchFamily="65" charset="-120"/>
              </a:rPr>
              <a:t>世</a:t>
            </a:r>
            <a:r>
              <a:rPr lang="zh-TW" altLang="en-US" dirty="0">
                <a:solidFill>
                  <a:srgbClr val="FFC000"/>
                </a:solidFill>
                <a:latin typeface="DFKai-SB" pitchFamily="65" charset="-120"/>
                <a:ea typeface="DFKai-SB" pitchFamily="65" charset="-120"/>
              </a:rPr>
              <a:t>人沉淪 罪惡及哀傷滿盈</a:t>
            </a:r>
            <a:br>
              <a:rPr lang="zh-TW" altLang="en-US" dirty="0">
                <a:solidFill>
                  <a:srgbClr val="FFC000"/>
                </a:solidFill>
                <a:latin typeface="DFKai-SB" pitchFamily="65" charset="-120"/>
                <a:ea typeface="DFKai-SB" pitchFamily="65" charset="-120"/>
              </a:rPr>
            </a:br>
            <a:r>
              <a:rPr lang="en-US" sz="2800" dirty="0" smtClean="0">
                <a:solidFill>
                  <a:srgbClr val="FFC000"/>
                </a:solidFill>
              </a:rPr>
              <a:t>Till </a:t>
            </a:r>
            <a:r>
              <a:rPr lang="en-US" sz="2800" dirty="0">
                <a:solidFill>
                  <a:srgbClr val="FFC000"/>
                </a:solidFill>
              </a:rPr>
              <a:t>He appeared and the Spirit felt its worth. </a:t>
            </a:r>
            <a:endParaRPr lang="en-US" sz="2800" dirty="0" smtClean="0">
              <a:solidFill>
                <a:srgbClr val="FFC000"/>
              </a:solidFill>
            </a:endParaRPr>
          </a:p>
          <a:p>
            <a:pPr marL="609600" indent="-609600" eaLnBrk="1" hangingPunct="1">
              <a:buFontTx/>
              <a:buNone/>
            </a:pPr>
            <a:r>
              <a:rPr lang="en-US" altLang="zh-TW" sz="2800" dirty="0" smtClean="0">
                <a:solidFill>
                  <a:srgbClr val="FFC000"/>
                </a:solidFill>
                <a:latin typeface="DFKai-SB" pitchFamily="65" charset="-120"/>
                <a:ea typeface="DFKai-SB" pitchFamily="65" charset="-120"/>
              </a:rPr>
              <a:t>	</a:t>
            </a:r>
            <a:r>
              <a:rPr lang="zh-TW" altLang="en-US" dirty="0" smtClean="0">
                <a:solidFill>
                  <a:srgbClr val="FFC000"/>
                </a:solidFill>
                <a:latin typeface="DFKai-SB" pitchFamily="65" charset="-120"/>
                <a:ea typeface="DFKai-SB" pitchFamily="65" charset="-120"/>
              </a:rPr>
              <a:t>直到祂來 </a:t>
            </a:r>
            <a:r>
              <a:rPr lang="zh-TW" altLang="en-US" dirty="0">
                <a:solidFill>
                  <a:srgbClr val="FFC000"/>
                </a:solidFill>
                <a:latin typeface="DFKai-SB" pitchFamily="65" charset="-120"/>
                <a:ea typeface="DFKai-SB" pitchFamily="65" charset="-120"/>
              </a:rPr>
              <a:t>心靈終得安</a:t>
            </a:r>
            <a:r>
              <a:rPr lang="zh-TW" altLang="en-US" dirty="0" smtClean="0">
                <a:solidFill>
                  <a:srgbClr val="FFC000"/>
                </a:solidFill>
                <a:latin typeface="DFKai-SB" pitchFamily="65" charset="-120"/>
                <a:ea typeface="DFKai-SB" pitchFamily="65" charset="-120"/>
              </a:rPr>
              <a:t>慰</a:t>
            </a:r>
            <a:endParaRPr lang="en-US" altLang="zh-TW" dirty="0" smtClean="0">
              <a:solidFill>
                <a:srgbClr val="FFC000"/>
              </a:solidFill>
              <a:latin typeface="DFKai-SB" pitchFamily="65" charset="-120"/>
              <a:ea typeface="DFKai-SB" pitchFamily="65" charset="-120"/>
            </a:endParaRPr>
          </a:p>
          <a:p>
            <a:pPr marL="609600" indent="-609600" eaLnBrk="1" hangingPunct="1">
              <a:buFontTx/>
              <a:buNone/>
            </a:pPr>
            <a:r>
              <a:rPr lang="en-US" dirty="0" smtClean="0">
                <a:solidFill>
                  <a:srgbClr val="FFC000"/>
                </a:solidFill>
              </a:rPr>
              <a:t>	A </a:t>
            </a:r>
            <a:r>
              <a:rPr lang="en-US" dirty="0">
                <a:solidFill>
                  <a:srgbClr val="FFC000"/>
                </a:solidFill>
              </a:rPr>
              <a:t>thrill of hope the weary world rejoices,</a:t>
            </a:r>
          </a:p>
          <a:p>
            <a:pPr marL="609600" indent="-609600" eaLnBrk="1" hangingPunct="1">
              <a:buFontTx/>
              <a:buNone/>
            </a:pPr>
            <a:r>
              <a:rPr lang="en-US" dirty="0">
                <a:solidFill>
                  <a:srgbClr val="FFC000"/>
                </a:solidFill>
              </a:rPr>
              <a:t> 	</a:t>
            </a:r>
            <a:r>
              <a:rPr lang="zh-TW" altLang="en-US" dirty="0">
                <a:solidFill>
                  <a:srgbClr val="FFC000"/>
                </a:solidFill>
                <a:latin typeface="DFKai-SB" pitchFamily="65" charset="-120"/>
                <a:ea typeface="DFKai-SB" pitchFamily="65" charset="-120"/>
              </a:rPr>
              <a:t>疲備的人 振奮精神迎盼望</a:t>
            </a:r>
            <a:br>
              <a:rPr lang="zh-TW" altLang="en-US" dirty="0">
                <a:solidFill>
                  <a:srgbClr val="FFC000"/>
                </a:solidFill>
                <a:latin typeface="DFKai-SB" pitchFamily="65" charset="-120"/>
                <a:ea typeface="DFKai-SB" pitchFamily="65" charset="-120"/>
              </a:rPr>
            </a:br>
            <a:r>
              <a:rPr lang="zh-TW" altLang="en-US" dirty="0">
                <a:solidFill>
                  <a:srgbClr val="FFC000"/>
                </a:solidFill>
                <a:latin typeface="DFKai-SB" pitchFamily="65" charset="-120"/>
                <a:ea typeface="DFKai-SB" pitchFamily="65" charset="-120"/>
              </a:rPr>
              <a:t/>
            </a:r>
            <a:br>
              <a:rPr lang="zh-TW" altLang="en-US" dirty="0">
                <a:solidFill>
                  <a:srgbClr val="FFC000"/>
                </a:solidFill>
                <a:latin typeface="DFKai-SB" pitchFamily="65" charset="-120"/>
                <a:ea typeface="DFKai-SB" pitchFamily="65" charset="-120"/>
              </a:rPr>
            </a:br>
            <a:r>
              <a:rPr lang="en-US" sz="2800" dirty="0">
                <a:solidFill>
                  <a:srgbClr val="FFC000"/>
                </a:solidFill>
              </a:rPr>
              <a:t/>
            </a:r>
            <a:br>
              <a:rPr lang="en-US" sz="2800" dirty="0">
                <a:solidFill>
                  <a:srgbClr val="FFC000"/>
                </a:solidFill>
              </a:rPr>
            </a:br>
            <a:r>
              <a:rPr lang="en-US" sz="2800" dirty="0" smtClean="0">
                <a:solidFill>
                  <a:srgbClr val="FFC000"/>
                </a:solidFill>
              </a:rPr>
              <a:t> </a:t>
            </a:r>
            <a:r>
              <a:rPr lang="zh-TW" altLang="en-US" sz="2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14273724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CN" sz="1400" b="1" u="sng" dirty="0" smtClean="0">
                <a:solidFill>
                  <a:srgbClr val="FFC000"/>
                </a:solidFill>
                <a:ea typeface="SimSun" pitchFamily="2" charset="-122"/>
              </a:rPr>
              <a:t>O Holy Night</a:t>
            </a:r>
            <a:r>
              <a:rPr lang="zh-TW" altLang="en-US" sz="1400" b="1" u="sng" dirty="0" smtClean="0">
                <a:solidFill>
                  <a:srgbClr val="FFC000"/>
                </a:solidFill>
                <a:ea typeface="SimSun" pitchFamily="2" charset="-122"/>
              </a:rPr>
              <a:t> </a:t>
            </a:r>
            <a:r>
              <a:rPr lang="zh-TW" altLang="en-US" sz="1400" dirty="0" smtClean="0">
                <a:solidFill>
                  <a:srgbClr val="FFC000"/>
                </a:solidFill>
                <a:latin typeface="DFKai-SB" pitchFamily="65" charset="-120"/>
                <a:ea typeface="DFKai-SB" pitchFamily="65" charset="-120"/>
              </a:rPr>
              <a:t>噢</a:t>
            </a:r>
            <a:r>
              <a:rPr lang="en-US" altLang="zh-TW" sz="1400" dirty="0">
                <a:solidFill>
                  <a:srgbClr val="FFC000"/>
                </a:solidFill>
                <a:latin typeface="DFKai-SB" pitchFamily="65" charset="-120"/>
                <a:ea typeface="DFKai-SB" pitchFamily="65" charset="-120"/>
              </a:rPr>
              <a:t>!</a:t>
            </a:r>
            <a:r>
              <a:rPr lang="zh-TW" altLang="en-US" sz="1400" dirty="0">
                <a:solidFill>
                  <a:srgbClr val="FFC000"/>
                </a:solidFill>
                <a:latin typeface="DFKai-SB" pitchFamily="65" charset="-120"/>
                <a:ea typeface="DFKai-SB" pitchFamily="65" charset="-120"/>
              </a:rPr>
              <a:t>聖善夜</a:t>
            </a:r>
            <a:r>
              <a:rPr lang="en-US" altLang="zh-TW" sz="1400" b="1" dirty="0" smtClean="0">
                <a:solidFill>
                  <a:srgbClr val="FFC000"/>
                </a:solidFill>
                <a:latin typeface="+mn-lt"/>
                <a:ea typeface="DFKai-SB" pitchFamily="65" charset="-120"/>
              </a:rPr>
              <a:t>- 2</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609600" indent="-609600" eaLnBrk="1" hangingPunct="1">
              <a:buFontTx/>
              <a:buNone/>
            </a:pPr>
            <a:r>
              <a:rPr lang="en-US" sz="2800" dirty="0" smtClean="0">
                <a:solidFill>
                  <a:srgbClr val="FFC000"/>
                </a:solidFill>
              </a:rPr>
              <a:t>	For </a:t>
            </a:r>
            <a:r>
              <a:rPr lang="en-US" sz="2800" dirty="0">
                <a:solidFill>
                  <a:srgbClr val="FFC000"/>
                </a:solidFill>
              </a:rPr>
              <a:t>yonder breaks a new and glorious morn. </a:t>
            </a:r>
            <a:endParaRPr lang="en-US" sz="2800" dirty="0" smtClean="0">
              <a:solidFill>
                <a:srgbClr val="FFC000"/>
              </a:solidFill>
            </a:endParaRPr>
          </a:p>
          <a:p>
            <a:pPr marL="609600" indent="-609600" eaLnBrk="1" hangingPunct="1">
              <a:buFontTx/>
              <a:buNone/>
            </a:pPr>
            <a:r>
              <a:rPr lang="en-US" altLang="zh-TW" sz="2800" dirty="0" smtClean="0">
                <a:solidFill>
                  <a:srgbClr val="FFC000"/>
                </a:solidFill>
                <a:latin typeface="DFKai-SB" pitchFamily="65" charset="-120"/>
                <a:ea typeface="DFKai-SB" pitchFamily="65" charset="-120"/>
              </a:rPr>
              <a:t>	</a:t>
            </a:r>
            <a:r>
              <a:rPr lang="zh-TW" altLang="en-US" dirty="0" smtClean="0">
                <a:solidFill>
                  <a:srgbClr val="FFC000"/>
                </a:solidFill>
                <a:latin typeface="DFKai-SB" pitchFamily="65" charset="-120"/>
                <a:ea typeface="DFKai-SB" pitchFamily="65" charset="-120"/>
              </a:rPr>
              <a:t>從</a:t>
            </a:r>
            <a:r>
              <a:rPr lang="zh-TW" altLang="en-US" dirty="0">
                <a:solidFill>
                  <a:srgbClr val="FFC000"/>
                </a:solidFill>
                <a:latin typeface="DFKai-SB" pitchFamily="65" charset="-120"/>
                <a:ea typeface="DFKai-SB" pitchFamily="65" charset="-120"/>
              </a:rPr>
              <a:t>主而來 榮耀新清晨</a:t>
            </a:r>
            <a:br>
              <a:rPr lang="zh-TW" altLang="en-US" dirty="0">
                <a:solidFill>
                  <a:srgbClr val="FFC000"/>
                </a:solidFill>
                <a:latin typeface="DFKai-SB" pitchFamily="65" charset="-120"/>
                <a:ea typeface="DFKai-SB" pitchFamily="65" charset="-120"/>
              </a:rPr>
            </a:br>
            <a:r>
              <a:rPr lang="en-US" sz="2800" dirty="0" smtClean="0">
                <a:solidFill>
                  <a:srgbClr val="FFC000"/>
                </a:solidFill>
              </a:rPr>
              <a:t>Fall </a:t>
            </a:r>
            <a:r>
              <a:rPr lang="en-US" sz="2800" dirty="0">
                <a:solidFill>
                  <a:srgbClr val="FFC000"/>
                </a:solidFill>
              </a:rPr>
              <a:t>on your knees! Oh, hear the angel voices! </a:t>
            </a:r>
            <a:endParaRPr lang="en-US" sz="2800" dirty="0" smtClean="0">
              <a:solidFill>
                <a:srgbClr val="FFC000"/>
              </a:solidFill>
            </a:endParaRPr>
          </a:p>
          <a:p>
            <a:pPr marL="609600" indent="-609600" eaLnBrk="1" hangingPunct="1">
              <a:buFontTx/>
              <a:buNone/>
            </a:pPr>
            <a:r>
              <a:rPr lang="en-US" altLang="zh-TW" sz="2800" dirty="0" smtClean="0">
                <a:solidFill>
                  <a:srgbClr val="FFC000"/>
                </a:solidFill>
                <a:latin typeface="DFKai-SB" pitchFamily="65" charset="-120"/>
                <a:ea typeface="DFKai-SB" pitchFamily="65" charset="-120"/>
              </a:rPr>
              <a:t>	</a:t>
            </a:r>
            <a:r>
              <a:rPr lang="zh-TW" altLang="en-US" dirty="0" smtClean="0">
                <a:solidFill>
                  <a:srgbClr val="FFC000"/>
                </a:solidFill>
                <a:latin typeface="DFKai-SB" pitchFamily="65" charset="-120"/>
                <a:ea typeface="DFKai-SB" pitchFamily="65" charset="-120"/>
              </a:rPr>
              <a:t>跪拜</a:t>
            </a:r>
            <a:r>
              <a:rPr lang="zh-TW" altLang="en-US" dirty="0">
                <a:solidFill>
                  <a:srgbClr val="FFC000"/>
                </a:solidFill>
                <a:latin typeface="DFKai-SB" pitchFamily="65" charset="-120"/>
                <a:ea typeface="DFKai-SB" pitchFamily="65" charset="-120"/>
              </a:rPr>
              <a:t>主前 噢</a:t>
            </a:r>
            <a:r>
              <a:rPr lang="en-US" altLang="zh-TW" dirty="0">
                <a:solidFill>
                  <a:srgbClr val="FFC000"/>
                </a:solidFill>
                <a:latin typeface="DFKai-SB" pitchFamily="65" charset="-120"/>
                <a:ea typeface="DFKai-SB" pitchFamily="65" charset="-120"/>
              </a:rPr>
              <a:t>!</a:t>
            </a:r>
            <a:r>
              <a:rPr lang="zh-TW" altLang="en-US" dirty="0">
                <a:solidFill>
                  <a:srgbClr val="FFC000"/>
                </a:solidFill>
                <a:latin typeface="DFKai-SB" pitchFamily="65" charset="-120"/>
                <a:ea typeface="DFKai-SB" pitchFamily="65" charset="-120"/>
              </a:rPr>
              <a:t>聽天使在歌唱</a:t>
            </a:r>
            <a:br>
              <a:rPr lang="zh-TW" altLang="en-US" dirty="0">
                <a:solidFill>
                  <a:srgbClr val="FFC000"/>
                </a:solidFill>
                <a:latin typeface="DFKai-SB" pitchFamily="65" charset="-120"/>
                <a:ea typeface="DFKai-SB" pitchFamily="65" charset="-120"/>
              </a:rPr>
            </a:br>
            <a:r>
              <a:rPr lang="en-US" sz="2800" dirty="0" smtClean="0">
                <a:solidFill>
                  <a:srgbClr val="FFC000"/>
                </a:solidFill>
              </a:rPr>
              <a:t>O </a:t>
            </a:r>
            <a:r>
              <a:rPr lang="en-US" sz="2800" dirty="0">
                <a:solidFill>
                  <a:srgbClr val="FFC000"/>
                </a:solidFill>
              </a:rPr>
              <a:t>night divine, the night when Christ was born; </a:t>
            </a:r>
            <a:endParaRPr lang="en-US" sz="2800" dirty="0" smtClean="0">
              <a:solidFill>
                <a:srgbClr val="FFC000"/>
              </a:solidFill>
            </a:endParaRPr>
          </a:p>
          <a:p>
            <a:pPr marL="609600" indent="-609600" eaLnBrk="1" hangingPunct="1">
              <a:buFontTx/>
              <a:buNone/>
            </a:pPr>
            <a:r>
              <a:rPr lang="en-US" altLang="zh-TW" sz="2800" dirty="0" smtClean="0">
                <a:solidFill>
                  <a:srgbClr val="FFC000"/>
                </a:solidFill>
                <a:latin typeface="DFKai-SB" pitchFamily="65" charset="-120"/>
                <a:ea typeface="DFKai-SB" pitchFamily="65" charset="-120"/>
              </a:rPr>
              <a:t>	</a:t>
            </a:r>
            <a:r>
              <a:rPr lang="zh-TW" altLang="en-US" dirty="0" smtClean="0">
                <a:solidFill>
                  <a:srgbClr val="FFC000"/>
                </a:solidFill>
                <a:latin typeface="DFKai-SB" pitchFamily="65" charset="-120"/>
                <a:ea typeface="DFKai-SB" pitchFamily="65" charset="-120"/>
              </a:rPr>
              <a:t>噢</a:t>
            </a:r>
            <a:r>
              <a:rPr lang="en-US" altLang="zh-TW" dirty="0">
                <a:solidFill>
                  <a:srgbClr val="FFC000"/>
                </a:solidFill>
                <a:latin typeface="DFKai-SB" pitchFamily="65" charset="-120"/>
                <a:ea typeface="DFKai-SB" pitchFamily="65" charset="-120"/>
              </a:rPr>
              <a:t>!</a:t>
            </a:r>
            <a:r>
              <a:rPr lang="zh-TW" altLang="en-US" dirty="0">
                <a:solidFill>
                  <a:srgbClr val="FFC000"/>
                </a:solidFill>
                <a:latin typeface="DFKai-SB" pitchFamily="65" charset="-120"/>
                <a:ea typeface="DFKai-SB" pitchFamily="65" charset="-120"/>
              </a:rPr>
              <a:t>聖善夜 這夜 基督降臨</a:t>
            </a:r>
            <a:br>
              <a:rPr lang="zh-TW" altLang="en-US" dirty="0">
                <a:solidFill>
                  <a:srgbClr val="FFC000"/>
                </a:solidFill>
                <a:latin typeface="DFKai-SB" pitchFamily="65" charset="-120"/>
                <a:ea typeface="DFKai-SB" pitchFamily="65" charset="-120"/>
              </a:rPr>
            </a:br>
            <a:r>
              <a:rPr lang="en-US" sz="2800" dirty="0" smtClean="0">
                <a:solidFill>
                  <a:srgbClr val="FFC000"/>
                </a:solidFill>
              </a:rPr>
              <a:t>O </a:t>
            </a:r>
            <a:r>
              <a:rPr lang="en-US" sz="2800" dirty="0">
                <a:solidFill>
                  <a:srgbClr val="FFC000"/>
                </a:solidFill>
              </a:rPr>
              <a:t>night, O Holy Night , O night divine! </a:t>
            </a:r>
            <a:endParaRPr lang="en-US" sz="2800" dirty="0" smtClean="0">
              <a:solidFill>
                <a:srgbClr val="FFC000"/>
              </a:solidFill>
            </a:endParaRPr>
          </a:p>
          <a:p>
            <a:pPr marL="609600" indent="-609600" eaLnBrk="1" hangingPunct="1">
              <a:buFontTx/>
              <a:buNone/>
            </a:pPr>
            <a:r>
              <a:rPr lang="en-US" altLang="zh-TW" sz="2800" dirty="0" smtClean="0">
                <a:solidFill>
                  <a:srgbClr val="FFC000"/>
                </a:solidFill>
              </a:rPr>
              <a:t>	</a:t>
            </a:r>
            <a:r>
              <a:rPr lang="zh-TW" altLang="en-US" dirty="0" smtClean="0">
                <a:solidFill>
                  <a:srgbClr val="FFC000"/>
                </a:solidFill>
                <a:latin typeface="DFKai-SB" pitchFamily="65" charset="-120"/>
                <a:ea typeface="DFKai-SB" pitchFamily="65" charset="-120"/>
              </a:rPr>
              <a:t>聖</a:t>
            </a:r>
            <a:r>
              <a:rPr lang="zh-TW" altLang="en-US" dirty="0">
                <a:solidFill>
                  <a:srgbClr val="FFC000"/>
                </a:solidFill>
                <a:latin typeface="DFKai-SB" pitchFamily="65" charset="-120"/>
                <a:ea typeface="DFKai-SB" pitchFamily="65" charset="-120"/>
              </a:rPr>
              <a:t>夜 聖善夜 基督降臨</a:t>
            </a:r>
            <a:r>
              <a:rPr lang="en-US" dirty="0">
                <a:solidFill>
                  <a:srgbClr val="FFC000"/>
                </a:solidFill>
              </a:rPr>
              <a:t/>
            </a:r>
            <a:br>
              <a:rPr lang="en-US" dirty="0">
                <a:solidFill>
                  <a:srgbClr val="FFC000"/>
                </a:solidFill>
              </a:rPr>
            </a:br>
            <a:r>
              <a:rPr lang="en-US" sz="2800" dirty="0">
                <a:solidFill>
                  <a:srgbClr val="FFC000"/>
                </a:solidFill>
              </a:rPr>
              <a:t>O night, O Holy Night , O night divine! </a:t>
            </a:r>
            <a:endParaRPr lang="en-US" sz="2800" dirty="0" smtClean="0">
              <a:solidFill>
                <a:srgbClr val="FFC000"/>
              </a:solidFill>
            </a:endParaRPr>
          </a:p>
          <a:p>
            <a:pPr marL="609600" indent="-609600" eaLnBrk="1" hangingPunct="1">
              <a:buFontTx/>
              <a:buNone/>
            </a:pPr>
            <a:r>
              <a:rPr lang="en-US" altLang="zh-TW" sz="2800" dirty="0" smtClean="0">
                <a:solidFill>
                  <a:srgbClr val="FFC000"/>
                </a:solidFill>
                <a:latin typeface="DFKai-SB" pitchFamily="65" charset="-120"/>
                <a:ea typeface="DFKai-SB" pitchFamily="65" charset="-120"/>
              </a:rPr>
              <a:t>	</a:t>
            </a:r>
            <a:r>
              <a:rPr lang="zh-TW" altLang="en-US" dirty="0" smtClean="0">
                <a:solidFill>
                  <a:srgbClr val="FFC000"/>
                </a:solidFill>
                <a:latin typeface="DFKai-SB" pitchFamily="65" charset="-120"/>
                <a:ea typeface="DFKai-SB" pitchFamily="65" charset="-120"/>
              </a:rPr>
              <a:t>聖</a:t>
            </a:r>
            <a:r>
              <a:rPr lang="zh-TW" altLang="en-US" dirty="0">
                <a:solidFill>
                  <a:srgbClr val="FFC000"/>
                </a:solidFill>
                <a:latin typeface="DFKai-SB" pitchFamily="65" charset="-120"/>
                <a:ea typeface="DFKai-SB" pitchFamily="65" charset="-120"/>
              </a:rPr>
              <a:t>夜 聖善夜 基督降臨</a:t>
            </a:r>
            <a:r>
              <a:rPr lang="en-US" dirty="0">
                <a:solidFill>
                  <a:srgbClr val="FFC000"/>
                </a:solidFill>
              </a:rPr>
              <a:t/>
            </a:r>
            <a:br>
              <a:rPr lang="en-US" dirty="0">
                <a:solidFill>
                  <a:srgbClr val="FFC000"/>
                </a:solidFill>
              </a:rPr>
            </a:br>
            <a:r>
              <a:rPr lang="en-US" sz="2800" dirty="0">
                <a:solidFill>
                  <a:srgbClr val="FFC000"/>
                </a:solidFill>
              </a:rPr>
              <a:t/>
            </a:r>
            <a:br>
              <a:rPr lang="en-US" sz="2800" dirty="0">
                <a:solidFill>
                  <a:srgbClr val="FFC000"/>
                </a:solidFill>
              </a:rPr>
            </a:br>
            <a:r>
              <a:rPr lang="en-US" sz="2800" dirty="0">
                <a:solidFill>
                  <a:srgbClr val="FFC000"/>
                </a:solidFill>
              </a:rPr>
              <a:t/>
            </a:r>
            <a:br>
              <a:rPr lang="en-US" sz="2800" dirty="0">
                <a:solidFill>
                  <a:srgbClr val="FFC000"/>
                </a:solidFill>
              </a:rPr>
            </a:br>
            <a:r>
              <a:rPr lang="en-US" sz="2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8332087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CN" sz="1400" b="1" u="sng" dirty="0" smtClean="0">
                <a:solidFill>
                  <a:srgbClr val="FFC000"/>
                </a:solidFill>
                <a:ea typeface="SimSun" pitchFamily="2" charset="-122"/>
              </a:rPr>
              <a:t>O Holy Night</a:t>
            </a:r>
            <a:r>
              <a:rPr lang="zh-TW" altLang="en-US" sz="1400" b="1" u="sng" dirty="0" smtClean="0">
                <a:solidFill>
                  <a:srgbClr val="FFC000"/>
                </a:solidFill>
                <a:ea typeface="SimSun" pitchFamily="2" charset="-122"/>
              </a:rPr>
              <a:t> </a:t>
            </a:r>
            <a:r>
              <a:rPr lang="zh-TW" altLang="en-US" sz="1400" dirty="0" smtClean="0">
                <a:solidFill>
                  <a:srgbClr val="FFC000"/>
                </a:solidFill>
                <a:latin typeface="DFKai-SB" pitchFamily="65" charset="-120"/>
                <a:ea typeface="DFKai-SB" pitchFamily="65" charset="-120"/>
              </a:rPr>
              <a:t>噢</a:t>
            </a:r>
            <a:r>
              <a:rPr lang="en-US" altLang="zh-TW" sz="1400" dirty="0">
                <a:solidFill>
                  <a:srgbClr val="FFC000"/>
                </a:solidFill>
                <a:latin typeface="DFKai-SB" pitchFamily="65" charset="-120"/>
                <a:ea typeface="DFKai-SB" pitchFamily="65" charset="-120"/>
              </a:rPr>
              <a:t>!</a:t>
            </a:r>
            <a:r>
              <a:rPr lang="zh-TW" altLang="en-US" sz="1400" dirty="0">
                <a:solidFill>
                  <a:srgbClr val="FFC000"/>
                </a:solidFill>
                <a:latin typeface="DFKai-SB" pitchFamily="65" charset="-120"/>
                <a:ea typeface="DFKai-SB" pitchFamily="65" charset="-120"/>
              </a:rPr>
              <a:t>聖善夜</a:t>
            </a:r>
            <a:r>
              <a:rPr lang="en-US" altLang="zh-TW" sz="1400" b="1" dirty="0" smtClean="0">
                <a:solidFill>
                  <a:srgbClr val="FFC000"/>
                </a:solidFill>
                <a:latin typeface="+mn-lt"/>
                <a:ea typeface="DFKai-SB" pitchFamily="65" charset="-120"/>
              </a:rPr>
              <a:t>- 3</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609600" indent="-609600" eaLnBrk="1" hangingPunct="1">
              <a:buFontTx/>
              <a:buNone/>
            </a:pPr>
            <a:r>
              <a:rPr lang="en-US" sz="2800" dirty="0" smtClean="0">
                <a:solidFill>
                  <a:srgbClr val="FFC000"/>
                </a:solidFill>
              </a:rPr>
              <a:t>	O Holy light </a:t>
            </a:r>
            <a:r>
              <a:rPr lang="en-US" sz="2800" dirty="0">
                <a:solidFill>
                  <a:srgbClr val="FFC000"/>
                </a:solidFill>
              </a:rPr>
              <a:t>of faith serenely beaming, </a:t>
            </a:r>
            <a:br>
              <a:rPr lang="en-US" sz="2800" dirty="0">
                <a:solidFill>
                  <a:srgbClr val="FFC000"/>
                </a:solidFill>
              </a:rPr>
            </a:br>
            <a:r>
              <a:rPr lang="en-US" sz="2800" dirty="0">
                <a:solidFill>
                  <a:srgbClr val="FFC000"/>
                </a:solidFill>
              </a:rPr>
              <a:t>With glowing hearts by His cradle we stand. </a:t>
            </a:r>
            <a:br>
              <a:rPr lang="en-US" sz="2800" dirty="0">
                <a:solidFill>
                  <a:srgbClr val="FFC000"/>
                </a:solidFill>
              </a:rPr>
            </a:br>
            <a:r>
              <a:rPr lang="en-US" sz="2800" dirty="0" smtClean="0">
                <a:solidFill>
                  <a:srgbClr val="FFC000"/>
                </a:solidFill>
              </a:rPr>
              <a:t>So led by light of a </a:t>
            </a:r>
            <a:r>
              <a:rPr lang="en-US" sz="2800" dirty="0">
                <a:solidFill>
                  <a:srgbClr val="FFC000"/>
                </a:solidFill>
              </a:rPr>
              <a:t>star </a:t>
            </a:r>
            <a:r>
              <a:rPr lang="en-US" sz="2800" dirty="0" smtClean="0">
                <a:solidFill>
                  <a:srgbClr val="FFC000"/>
                </a:solidFill>
              </a:rPr>
              <a:t>sweetly </a:t>
            </a:r>
            <a:r>
              <a:rPr lang="en-US" sz="2800" dirty="0">
                <a:solidFill>
                  <a:srgbClr val="FFC000"/>
                </a:solidFill>
              </a:rPr>
              <a:t>gleaming, </a:t>
            </a:r>
            <a:br>
              <a:rPr lang="en-US" sz="2800" dirty="0">
                <a:solidFill>
                  <a:srgbClr val="FFC000"/>
                </a:solidFill>
              </a:rPr>
            </a:br>
            <a:r>
              <a:rPr lang="en-US" sz="2800" dirty="0" smtClean="0">
                <a:solidFill>
                  <a:srgbClr val="FFC000"/>
                </a:solidFill>
              </a:rPr>
              <a:t>Here came </a:t>
            </a:r>
            <a:r>
              <a:rPr lang="en-US" sz="2800" dirty="0">
                <a:solidFill>
                  <a:srgbClr val="FFC000"/>
                </a:solidFill>
              </a:rPr>
              <a:t>the </a:t>
            </a:r>
            <a:r>
              <a:rPr lang="en-US" sz="2800" dirty="0" smtClean="0">
                <a:solidFill>
                  <a:srgbClr val="FFC000"/>
                </a:solidFill>
              </a:rPr>
              <a:t>wise men </a:t>
            </a:r>
            <a:r>
              <a:rPr lang="en-US" sz="2800" dirty="0">
                <a:solidFill>
                  <a:srgbClr val="FFC000"/>
                </a:solidFill>
              </a:rPr>
              <a:t>from </a:t>
            </a:r>
            <a:r>
              <a:rPr lang="en-US" sz="2800" dirty="0" smtClean="0">
                <a:solidFill>
                  <a:srgbClr val="FFC000"/>
                </a:solidFill>
              </a:rPr>
              <a:t>Orient </a:t>
            </a:r>
            <a:r>
              <a:rPr lang="en-US" sz="2800" dirty="0">
                <a:solidFill>
                  <a:srgbClr val="FFC000"/>
                </a:solidFill>
              </a:rPr>
              <a:t>land. </a:t>
            </a:r>
            <a:br>
              <a:rPr lang="en-US" sz="2800" dirty="0">
                <a:solidFill>
                  <a:srgbClr val="FFC000"/>
                </a:solidFill>
              </a:rPr>
            </a:br>
            <a:r>
              <a:rPr lang="en-US" sz="2800" dirty="0">
                <a:solidFill>
                  <a:srgbClr val="FFC000"/>
                </a:solidFill>
              </a:rPr>
              <a:t>The King of kings lay thus </a:t>
            </a:r>
            <a:r>
              <a:rPr lang="en-US" sz="2800" dirty="0" smtClean="0">
                <a:solidFill>
                  <a:srgbClr val="FFC000"/>
                </a:solidFill>
              </a:rPr>
              <a:t>in lowly </a:t>
            </a:r>
            <a:r>
              <a:rPr lang="en-US" sz="2800" dirty="0">
                <a:solidFill>
                  <a:srgbClr val="FFC000"/>
                </a:solidFill>
              </a:rPr>
              <a:t>manger; </a:t>
            </a:r>
            <a:br>
              <a:rPr lang="en-US" sz="2800" dirty="0">
                <a:solidFill>
                  <a:srgbClr val="FFC000"/>
                </a:solidFill>
              </a:rPr>
            </a:br>
            <a:r>
              <a:rPr lang="en-US" sz="2800" dirty="0">
                <a:solidFill>
                  <a:srgbClr val="FFC000"/>
                </a:solidFill>
              </a:rPr>
              <a:t>In all our trials born to be our </a:t>
            </a:r>
            <a:r>
              <a:rPr lang="en-US" sz="2800" dirty="0" smtClean="0">
                <a:solidFill>
                  <a:srgbClr val="FFC000"/>
                </a:solidFill>
              </a:rPr>
              <a:t>friend. </a:t>
            </a:r>
            <a:r>
              <a:rPr lang="en-US" sz="2800" dirty="0">
                <a:solidFill>
                  <a:srgbClr val="FFC000"/>
                </a:solidFill>
              </a:rPr>
              <a:t/>
            </a:r>
            <a:br>
              <a:rPr lang="en-US" sz="2800" dirty="0">
                <a:solidFill>
                  <a:srgbClr val="FFC000"/>
                </a:solidFill>
              </a:rPr>
            </a:br>
            <a:r>
              <a:rPr lang="en-US" sz="2800" dirty="0">
                <a:solidFill>
                  <a:srgbClr val="FFC000"/>
                </a:solidFill>
              </a:rPr>
              <a:t>He knows our need, our weakness is no stranger, </a:t>
            </a:r>
            <a:br>
              <a:rPr lang="en-US" sz="2800" dirty="0">
                <a:solidFill>
                  <a:srgbClr val="FFC000"/>
                </a:solidFill>
              </a:rPr>
            </a:br>
            <a:r>
              <a:rPr lang="en-US" sz="2800" dirty="0">
                <a:solidFill>
                  <a:srgbClr val="FFC000"/>
                </a:solidFill>
              </a:rPr>
              <a:t>Behold your King! Before him lowly bend! </a:t>
            </a:r>
            <a:br>
              <a:rPr lang="en-US" sz="2800" dirty="0">
                <a:solidFill>
                  <a:srgbClr val="FFC000"/>
                </a:solidFill>
              </a:rPr>
            </a:br>
            <a:r>
              <a:rPr lang="en-US" sz="2800" dirty="0">
                <a:solidFill>
                  <a:srgbClr val="FFC000"/>
                </a:solidFill>
              </a:rPr>
              <a:t>Behold your King! Before him lowly bend!</a:t>
            </a:r>
            <a:br>
              <a:rPr lang="en-US" sz="2800" dirty="0">
                <a:solidFill>
                  <a:srgbClr val="FFC000"/>
                </a:solidFill>
              </a:rPr>
            </a:br>
            <a:r>
              <a:rPr lang="en-US" sz="2800" dirty="0">
                <a:solidFill>
                  <a:srgbClr val="FFC000"/>
                </a:solidFill>
              </a:rPr>
              <a:t/>
            </a:r>
            <a:br>
              <a:rPr lang="en-US" sz="2800" dirty="0">
                <a:solidFill>
                  <a:srgbClr val="FFC000"/>
                </a:solidFill>
              </a:rPr>
            </a:br>
            <a:r>
              <a:rPr lang="en-US" sz="2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38232964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sz="1400" dirty="0">
                <a:solidFill>
                  <a:srgbClr val="FFC000"/>
                </a:solidFill>
              </a:rPr>
              <a:t>They’ll know We are Christians by our Love  </a:t>
            </a:r>
            <a:r>
              <a:rPr lang="en-US" altLang="zh-TW" sz="1400" b="1" dirty="0" smtClean="0">
                <a:solidFill>
                  <a:srgbClr val="FFC000"/>
                </a:solidFill>
                <a:latin typeface="+mn-lt"/>
                <a:ea typeface="DFKai-SB" pitchFamily="65" charset="-120"/>
              </a:rPr>
              <a:t>- 2</a:t>
            </a:r>
            <a:endParaRPr lang="en-US" sz="1400" b="1" dirty="0" smtClean="0">
              <a:solidFill>
                <a:srgbClr val="FFC000"/>
              </a:solidFill>
              <a:latin typeface="+mn-lt"/>
              <a:ea typeface="DFKai-SB" pitchFamily="65" charset="-120"/>
              <a:cs typeface="Times New Roman"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184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3599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3040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sz="1400" dirty="0">
                <a:solidFill>
                  <a:srgbClr val="FFC000"/>
                </a:solidFill>
              </a:rPr>
              <a:t>It came upon the midnight clear </a:t>
            </a:r>
            <a:r>
              <a:rPr lang="en-US" altLang="zh-TW" sz="1400" b="1" dirty="0" smtClean="0">
                <a:solidFill>
                  <a:srgbClr val="FFC000"/>
                </a:solidFill>
                <a:latin typeface="+mn-lt"/>
                <a:ea typeface="DFKai-SB" pitchFamily="65" charset="-120"/>
              </a:rPr>
              <a:t> - </a:t>
            </a:r>
            <a:r>
              <a:rPr lang="en-US" altLang="zh-TW" sz="1400" b="1" dirty="0" smtClean="0">
                <a:solidFill>
                  <a:srgbClr val="FFC000"/>
                </a:solidFill>
                <a:latin typeface="+mn-lt"/>
                <a:ea typeface="DFKai-SB" pitchFamily="65" charset="-120"/>
              </a:rPr>
              <a:t>1</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0" indent="0">
              <a:buNone/>
            </a:pPr>
            <a:r>
              <a:rPr lang="en-US" sz="2800" dirty="0" smtClean="0">
                <a:solidFill>
                  <a:srgbClr val="FFC000"/>
                </a:solidFill>
              </a:rPr>
              <a:t>It </a:t>
            </a:r>
            <a:r>
              <a:rPr lang="en-US" sz="2800" dirty="0">
                <a:solidFill>
                  <a:srgbClr val="FFC000"/>
                </a:solidFill>
              </a:rPr>
              <a:t>came upon the midnight clear, </a:t>
            </a:r>
            <a:endParaRPr lang="en-US" sz="2800" dirty="0" smtClean="0">
              <a:solidFill>
                <a:srgbClr val="FFC000"/>
              </a:solidFill>
            </a:endParaRPr>
          </a:p>
          <a:p>
            <a:pPr marL="0" indent="0">
              <a:buNone/>
            </a:pPr>
            <a:r>
              <a:rPr lang="en-US" sz="2800" dirty="0" smtClean="0">
                <a:solidFill>
                  <a:srgbClr val="FFC000"/>
                </a:solidFill>
              </a:rPr>
              <a:t>That </a:t>
            </a:r>
            <a:r>
              <a:rPr lang="en-US" sz="2800" dirty="0">
                <a:solidFill>
                  <a:srgbClr val="FFC000"/>
                </a:solidFill>
              </a:rPr>
              <a:t>glorious song of old, </a:t>
            </a:r>
            <a:endParaRPr lang="en-US" sz="2800" dirty="0" smtClean="0">
              <a:solidFill>
                <a:srgbClr val="FFC000"/>
              </a:solidFill>
            </a:endParaRPr>
          </a:p>
          <a:p>
            <a:pPr marL="0" indent="0">
              <a:buNone/>
            </a:pPr>
            <a:r>
              <a:rPr lang="en-US" sz="2800" dirty="0" smtClean="0">
                <a:solidFill>
                  <a:srgbClr val="FFC000"/>
                </a:solidFill>
              </a:rPr>
              <a:t>From </a:t>
            </a:r>
            <a:r>
              <a:rPr lang="en-US" sz="2800" dirty="0">
                <a:solidFill>
                  <a:srgbClr val="FFC000"/>
                </a:solidFill>
              </a:rPr>
              <a:t>angels bending near the earth, </a:t>
            </a:r>
            <a:endParaRPr lang="en-US" sz="2800" dirty="0" smtClean="0">
              <a:solidFill>
                <a:srgbClr val="FFC000"/>
              </a:solidFill>
            </a:endParaRPr>
          </a:p>
          <a:p>
            <a:pPr marL="0" indent="0">
              <a:buNone/>
            </a:pPr>
            <a:r>
              <a:rPr lang="en-US" sz="2800" dirty="0" smtClean="0">
                <a:solidFill>
                  <a:srgbClr val="FFC000"/>
                </a:solidFill>
              </a:rPr>
              <a:t>To </a:t>
            </a:r>
            <a:r>
              <a:rPr lang="en-US" sz="2800" dirty="0">
                <a:solidFill>
                  <a:srgbClr val="FFC000"/>
                </a:solidFill>
              </a:rPr>
              <a:t>touch their harps of gold; </a:t>
            </a:r>
            <a:endParaRPr lang="en-US" sz="2800" dirty="0" smtClean="0">
              <a:solidFill>
                <a:srgbClr val="FFC000"/>
              </a:solidFill>
            </a:endParaRPr>
          </a:p>
          <a:p>
            <a:pPr marL="0" indent="0">
              <a:buNone/>
            </a:pPr>
            <a:r>
              <a:rPr lang="en-US" sz="2800" dirty="0" smtClean="0">
                <a:solidFill>
                  <a:srgbClr val="FFC000"/>
                </a:solidFill>
              </a:rPr>
              <a:t>“</a:t>
            </a:r>
            <a:r>
              <a:rPr lang="en-US" sz="2800" dirty="0">
                <a:solidFill>
                  <a:srgbClr val="FFC000"/>
                </a:solidFill>
              </a:rPr>
              <a:t>Peace on the earth, good will to men, </a:t>
            </a:r>
            <a:endParaRPr lang="en-US" sz="2800" dirty="0" smtClean="0">
              <a:solidFill>
                <a:srgbClr val="FFC000"/>
              </a:solidFill>
            </a:endParaRPr>
          </a:p>
          <a:p>
            <a:pPr marL="0" indent="0">
              <a:buNone/>
            </a:pPr>
            <a:r>
              <a:rPr lang="en-US" sz="2800" dirty="0" smtClean="0">
                <a:solidFill>
                  <a:srgbClr val="FFC000"/>
                </a:solidFill>
              </a:rPr>
              <a:t>From </a:t>
            </a:r>
            <a:r>
              <a:rPr lang="en-US" sz="2800" dirty="0">
                <a:solidFill>
                  <a:srgbClr val="FFC000"/>
                </a:solidFill>
              </a:rPr>
              <a:t>Heaven’s all gracious King.” </a:t>
            </a:r>
            <a:endParaRPr lang="en-US" sz="2800" dirty="0" smtClean="0">
              <a:solidFill>
                <a:srgbClr val="FFC000"/>
              </a:solidFill>
            </a:endParaRPr>
          </a:p>
          <a:p>
            <a:pPr marL="0" indent="0">
              <a:buNone/>
            </a:pPr>
            <a:r>
              <a:rPr lang="en-US" sz="2800" dirty="0" smtClean="0">
                <a:solidFill>
                  <a:srgbClr val="FFC000"/>
                </a:solidFill>
              </a:rPr>
              <a:t>The </a:t>
            </a:r>
            <a:r>
              <a:rPr lang="en-US" sz="2800" dirty="0">
                <a:solidFill>
                  <a:srgbClr val="FFC000"/>
                </a:solidFill>
              </a:rPr>
              <a:t>world in solemn stillness lay, </a:t>
            </a:r>
            <a:endParaRPr lang="en-US" sz="2800" dirty="0" smtClean="0">
              <a:solidFill>
                <a:srgbClr val="FFC000"/>
              </a:solidFill>
            </a:endParaRPr>
          </a:p>
          <a:p>
            <a:pPr marL="0" indent="0">
              <a:buNone/>
            </a:pPr>
            <a:r>
              <a:rPr lang="en-US" sz="2800" dirty="0" smtClean="0">
                <a:solidFill>
                  <a:srgbClr val="FFC000"/>
                </a:solidFill>
              </a:rPr>
              <a:t>To </a:t>
            </a:r>
            <a:r>
              <a:rPr lang="en-US" sz="2800" dirty="0">
                <a:solidFill>
                  <a:srgbClr val="FFC000"/>
                </a:solidFill>
              </a:rPr>
              <a:t>hear the angels sing. </a:t>
            </a:r>
          </a:p>
        </p:txBody>
      </p:sp>
    </p:spTree>
    <p:extLst>
      <p:ext uri="{BB962C8B-B14F-4D97-AF65-F5344CB8AC3E}">
        <p14:creationId xmlns:p14="http://schemas.microsoft.com/office/powerpoint/2010/main" val="17606216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sz="1400" dirty="0">
                <a:solidFill>
                  <a:srgbClr val="FFC000"/>
                </a:solidFill>
              </a:rPr>
              <a:t>It came upon the midnight clear </a:t>
            </a:r>
            <a:r>
              <a:rPr lang="en-US" altLang="zh-TW" sz="1400" b="1" dirty="0" smtClean="0">
                <a:solidFill>
                  <a:srgbClr val="FFC000"/>
                </a:solidFill>
                <a:latin typeface="+mn-lt"/>
                <a:ea typeface="DFKai-SB" pitchFamily="65" charset="-120"/>
              </a:rPr>
              <a:t> - 2</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0" indent="0">
              <a:buNone/>
            </a:pPr>
            <a:r>
              <a:rPr lang="en-US" sz="2800" dirty="0">
                <a:solidFill>
                  <a:srgbClr val="FFC000"/>
                </a:solidFill>
              </a:rPr>
              <a:t>Still through the cloven skies they come </a:t>
            </a:r>
            <a:endParaRPr lang="en-US" sz="2800" dirty="0" smtClean="0">
              <a:solidFill>
                <a:srgbClr val="FFC000"/>
              </a:solidFill>
            </a:endParaRPr>
          </a:p>
          <a:p>
            <a:pPr marL="0" indent="0">
              <a:buNone/>
            </a:pPr>
            <a:r>
              <a:rPr lang="en-US" sz="2800" dirty="0" smtClean="0">
                <a:solidFill>
                  <a:srgbClr val="FFC000"/>
                </a:solidFill>
              </a:rPr>
              <a:t>With </a:t>
            </a:r>
            <a:r>
              <a:rPr lang="en-US" sz="2800" dirty="0">
                <a:solidFill>
                  <a:srgbClr val="FFC000"/>
                </a:solidFill>
              </a:rPr>
              <a:t>peaceful wings unfurled, </a:t>
            </a:r>
            <a:endParaRPr lang="en-US" sz="2800" dirty="0" smtClean="0">
              <a:solidFill>
                <a:srgbClr val="FFC000"/>
              </a:solidFill>
            </a:endParaRPr>
          </a:p>
          <a:p>
            <a:pPr marL="0" indent="0">
              <a:buNone/>
            </a:pPr>
            <a:r>
              <a:rPr lang="en-US" sz="2800" dirty="0" smtClean="0">
                <a:solidFill>
                  <a:srgbClr val="FFC000"/>
                </a:solidFill>
              </a:rPr>
              <a:t>And </a:t>
            </a:r>
            <a:r>
              <a:rPr lang="en-US" sz="2800" dirty="0">
                <a:solidFill>
                  <a:srgbClr val="FFC000"/>
                </a:solidFill>
              </a:rPr>
              <a:t>still their heavenly music floats </a:t>
            </a:r>
            <a:endParaRPr lang="en-US" sz="2800" dirty="0" smtClean="0">
              <a:solidFill>
                <a:srgbClr val="FFC000"/>
              </a:solidFill>
            </a:endParaRPr>
          </a:p>
          <a:p>
            <a:pPr marL="0" indent="0">
              <a:buNone/>
            </a:pPr>
            <a:r>
              <a:rPr lang="en-US" sz="2800" dirty="0" smtClean="0">
                <a:solidFill>
                  <a:srgbClr val="FFC000"/>
                </a:solidFill>
              </a:rPr>
              <a:t>O’er </a:t>
            </a:r>
            <a:r>
              <a:rPr lang="en-US" sz="2800" dirty="0">
                <a:solidFill>
                  <a:srgbClr val="FFC000"/>
                </a:solidFill>
              </a:rPr>
              <a:t>all the weary world; </a:t>
            </a:r>
            <a:endParaRPr lang="en-US" sz="2800" dirty="0" smtClean="0">
              <a:solidFill>
                <a:srgbClr val="FFC000"/>
              </a:solidFill>
            </a:endParaRPr>
          </a:p>
          <a:p>
            <a:pPr marL="0" indent="0">
              <a:buNone/>
            </a:pPr>
            <a:r>
              <a:rPr lang="en-US" sz="2800" dirty="0" smtClean="0">
                <a:solidFill>
                  <a:srgbClr val="FFC000"/>
                </a:solidFill>
              </a:rPr>
              <a:t>Above </a:t>
            </a:r>
            <a:r>
              <a:rPr lang="en-US" sz="2800" dirty="0">
                <a:solidFill>
                  <a:srgbClr val="FFC000"/>
                </a:solidFill>
              </a:rPr>
              <a:t>its sad and lowly plains, </a:t>
            </a:r>
            <a:endParaRPr lang="en-US" sz="2800" dirty="0" smtClean="0">
              <a:solidFill>
                <a:srgbClr val="FFC000"/>
              </a:solidFill>
            </a:endParaRPr>
          </a:p>
          <a:p>
            <a:pPr marL="0" indent="0">
              <a:buNone/>
            </a:pPr>
            <a:r>
              <a:rPr lang="en-US" sz="2800" dirty="0" smtClean="0">
                <a:solidFill>
                  <a:srgbClr val="FFC000"/>
                </a:solidFill>
              </a:rPr>
              <a:t>They </a:t>
            </a:r>
            <a:r>
              <a:rPr lang="en-US" sz="2800" dirty="0">
                <a:solidFill>
                  <a:srgbClr val="FFC000"/>
                </a:solidFill>
              </a:rPr>
              <a:t>bend on hovering wing, </a:t>
            </a:r>
            <a:endParaRPr lang="en-US" sz="2800" dirty="0" smtClean="0">
              <a:solidFill>
                <a:srgbClr val="FFC000"/>
              </a:solidFill>
            </a:endParaRPr>
          </a:p>
          <a:p>
            <a:pPr marL="0" indent="0">
              <a:buNone/>
            </a:pPr>
            <a:r>
              <a:rPr lang="en-US" sz="2800" dirty="0" smtClean="0">
                <a:solidFill>
                  <a:srgbClr val="FFC000"/>
                </a:solidFill>
              </a:rPr>
              <a:t>And </a:t>
            </a:r>
            <a:r>
              <a:rPr lang="en-US" sz="2800" dirty="0">
                <a:solidFill>
                  <a:srgbClr val="FFC000"/>
                </a:solidFill>
              </a:rPr>
              <a:t>ever over its Babel sounds </a:t>
            </a:r>
            <a:endParaRPr lang="en-US" sz="2800" dirty="0" smtClean="0">
              <a:solidFill>
                <a:srgbClr val="FFC000"/>
              </a:solidFill>
            </a:endParaRPr>
          </a:p>
          <a:p>
            <a:pPr marL="0" indent="0">
              <a:buNone/>
            </a:pPr>
            <a:r>
              <a:rPr lang="en-US" sz="2800" dirty="0" smtClean="0">
                <a:solidFill>
                  <a:srgbClr val="FFC000"/>
                </a:solidFill>
              </a:rPr>
              <a:t>The </a:t>
            </a:r>
            <a:r>
              <a:rPr lang="en-US" sz="2800" dirty="0" err="1">
                <a:solidFill>
                  <a:srgbClr val="FFC000"/>
                </a:solidFill>
              </a:rPr>
              <a:t>blessèd</a:t>
            </a:r>
            <a:r>
              <a:rPr lang="en-US" sz="2800" dirty="0">
                <a:solidFill>
                  <a:srgbClr val="FFC000"/>
                </a:solidFill>
              </a:rPr>
              <a:t> angels sing. </a:t>
            </a:r>
          </a:p>
        </p:txBody>
      </p:sp>
    </p:spTree>
    <p:extLst>
      <p:ext uri="{BB962C8B-B14F-4D97-AF65-F5344CB8AC3E}">
        <p14:creationId xmlns:p14="http://schemas.microsoft.com/office/powerpoint/2010/main" val="35475187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sz="1400" dirty="0">
                <a:solidFill>
                  <a:srgbClr val="FFC000"/>
                </a:solidFill>
              </a:rPr>
              <a:t>It came upon the midnight clear </a:t>
            </a:r>
            <a:r>
              <a:rPr lang="en-US" altLang="zh-TW" sz="1400" b="1" dirty="0" smtClean="0">
                <a:solidFill>
                  <a:srgbClr val="FFC000"/>
                </a:solidFill>
                <a:latin typeface="+mn-lt"/>
                <a:ea typeface="DFKai-SB" pitchFamily="65" charset="-120"/>
              </a:rPr>
              <a:t> - 3</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0" indent="0">
              <a:buNone/>
            </a:pPr>
            <a:r>
              <a:rPr lang="en-US" sz="2800" dirty="0">
                <a:solidFill>
                  <a:srgbClr val="FFC000"/>
                </a:solidFill>
              </a:rPr>
              <a:t>Yet with the woes of sin and strife </a:t>
            </a:r>
            <a:endParaRPr lang="en-US" sz="2800" dirty="0" smtClean="0">
              <a:solidFill>
                <a:srgbClr val="FFC000"/>
              </a:solidFill>
            </a:endParaRPr>
          </a:p>
          <a:p>
            <a:pPr marL="0" indent="0">
              <a:buNone/>
            </a:pPr>
            <a:r>
              <a:rPr lang="en-US" sz="2800" dirty="0" smtClean="0">
                <a:solidFill>
                  <a:srgbClr val="FFC000"/>
                </a:solidFill>
              </a:rPr>
              <a:t>The </a:t>
            </a:r>
            <a:r>
              <a:rPr lang="en-US" sz="2800" dirty="0">
                <a:solidFill>
                  <a:srgbClr val="FFC000"/>
                </a:solidFill>
              </a:rPr>
              <a:t>world has suffered long; </a:t>
            </a:r>
            <a:endParaRPr lang="en-US" sz="2800" dirty="0" smtClean="0">
              <a:solidFill>
                <a:srgbClr val="FFC000"/>
              </a:solidFill>
            </a:endParaRPr>
          </a:p>
          <a:p>
            <a:pPr marL="0" indent="0">
              <a:buNone/>
            </a:pPr>
            <a:r>
              <a:rPr lang="en-US" sz="2800" dirty="0" smtClean="0">
                <a:solidFill>
                  <a:srgbClr val="FFC000"/>
                </a:solidFill>
              </a:rPr>
              <a:t>Beneath </a:t>
            </a:r>
            <a:r>
              <a:rPr lang="en-US" sz="2800" dirty="0">
                <a:solidFill>
                  <a:srgbClr val="FFC000"/>
                </a:solidFill>
              </a:rPr>
              <a:t>the angel strain have rolled </a:t>
            </a:r>
            <a:endParaRPr lang="en-US" sz="2800" dirty="0" smtClean="0">
              <a:solidFill>
                <a:srgbClr val="FFC000"/>
              </a:solidFill>
            </a:endParaRPr>
          </a:p>
          <a:p>
            <a:pPr marL="0" indent="0">
              <a:buNone/>
            </a:pPr>
            <a:r>
              <a:rPr lang="en-US" sz="2800" dirty="0" smtClean="0">
                <a:solidFill>
                  <a:srgbClr val="FFC000"/>
                </a:solidFill>
              </a:rPr>
              <a:t>Two </a:t>
            </a:r>
            <a:r>
              <a:rPr lang="en-US" sz="2800" dirty="0">
                <a:solidFill>
                  <a:srgbClr val="FFC000"/>
                </a:solidFill>
              </a:rPr>
              <a:t>thousand years of wrong; </a:t>
            </a:r>
            <a:endParaRPr lang="en-US" sz="2800" dirty="0" smtClean="0">
              <a:solidFill>
                <a:srgbClr val="FFC000"/>
              </a:solidFill>
            </a:endParaRPr>
          </a:p>
          <a:p>
            <a:pPr marL="0" indent="0">
              <a:buNone/>
            </a:pPr>
            <a:r>
              <a:rPr lang="en-US" sz="2800" dirty="0" smtClean="0">
                <a:solidFill>
                  <a:srgbClr val="FFC000"/>
                </a:solidFill>
              </a:rPr>
              <a:t>And </a:t>
            </a:r>
            <a:r>
              <a:rPr lang="en-US" sz="2800" dirty="0">
                <a:solidFill>
                  <a:srgbClr val="FFC000"/>
                </a:solidFill>
              </a:rPr>
              <a:t>man, at war with man, hears not </a:t>
            </a:r>
            <a:endParaRPr lang="en-US" sz="2800" dirty="0" smtClean="0">
              <a:solidFill>
                <a:srgbClr val="FFC000"/>
              </a:solidFill>
            </a:endParaRPr>
          </a:p>
          <a:p>
            <a:pPr marL="0" indent="0">
              <a:buNone/>
            </a:pPr>
            <a:r>
              <a:rPr lang="en-US" sz="2800" dirty="0" smtClean="0">
                <a:solidFill>
                  <a:srgbClr val="FFC000"/>
                </a:solidFill>
              </a:rPr>
              <a:t>The </a:t>
            </a:r>
            <a:r>
              <a:rPr lang="en-US" sz="2800" dirty="0">
                <a:solidFill>
                  <a:srgbClr val="FFC000"/>
                </a:solidFill>
              </a:rPr>
              <a:t>love-song which they bring; </a:t>
            </a:r>
            <a:endParaRPr lang="en-US" sz="2800" dirty="0" smtClean="0">
              <a:solidFill>
                <a:srgbClr val="FFC000"/>
              </a:solidFill>
            </a:endParaRPr>
          </a:p>
          <a:p>
            <a:pPr marL="0" indent="0">
              <a:buNone/>
            </a:pPr>
            <a:r>
              <a:rPr lang="en-US" sz="2800" dirty="0" smtClean="0">
                <a:solidFill>
                  <a:srgbClr val="FFC000"/>
                </a:solidFill>
              </a:rPr>
              <a:t>O </a:t>
            </a:r>
            <a:r>
              <a:rPr lang="en-US" sz="2800" dirty="0">
                <a:solidFill>
                  <a:srgbClr val="FFC000"/>
                </a:solidFill>
              </a:rPr>
              <a:t>hush the noise, ye men of strife </a:t>
            </a:r>
            <a:endParaRPr lang="en-US" sz="2800" dirty="0" smtClean="0">
              <a:solidFill>
                <a:srgbClr val="FFC000"/>
              </a:solidFill>
            </a:endParaRPr>
          </a:p>
          <a:p>
            <a:pPr marL="0" indent="0">
              <a:buNone/>
            </a:pPr>
            <a:r>
              <a:rPr lang="en-US" sz="2800" dirty="0" smtClean="0">
                <a:solidFill>
                  <a:srgbClr val="FFC000"/>
                </a:solidFill>
              </a:rPr>
              <a:t>And </a:t>
            </a:r>
            <a:r>
              <a:rPr lang="en-US" sz="2800" dirty="0">
                <a:solidFill>
                  <a:srgbClr val="FFC000"/>
                </a:solidFill>
              </a:rPr>
              <a:t>hear the angels sing. </a:t>
            </a:r>
          </a:p>
          <a:p>
            <a:pPr marL="0" indent="0">
              <a:buNone/>
            </a:pPr>
            <a:r>
              <a:rPr lang="en-US" sz="2800" dirty="0" smtClean="0">
                <a:solidFill>
                  <a:srgbClr val="FFC000"/>
                </a:solidFill>
              </a:rPr>
              <a:t> </a:t>
            </a:r>
            <a:endParaRPr lang="en-US" sz="2800" dirty="0">
              <a:solidFill>
                <a:srgbClr val="FFC000"/>
              </a:solidFill>
            </a:endParaRPr>
          </a:p>
          <a:p>
            <a:pPr marL="0" indent="0">
              <a:buNone/>
            </a:pPr>
            <a:r>
              <a:rPr lang="en-US" sz="2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21056848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sz="1400" dirty="0">
                <a:solidFill>
                  <a:srgbClr val="FFC000"/>
                </a:solidFill>
              </a:rPr>
              <a:t>It came upon the midnight clear </a:t>
            </a:r>
            <a:r>
              <a:rPr lang="en-US" altLang="zh-TW" sz="1400" b="1" dirty="0" smtClean="0">
                <a:solidFill>
                  <a:srgbClr val="FFC000"/>
                </a:solidFill>
                <a:latin typeface="+mn-lt"/>
                <a:ea typeface="DFKai-SB" pitchFamily="65" charset="-120"/>
              </a:rPr>
              <a:t> - 4</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0" indent="0">
              <a:buNone/>
            </a:pPr>
            <a:r>
              <a:rPr lang="en-US" sz="2800" dirty="0">
                <a:solidFill>
                  <a:srgbClr val="FFC000"/>
                </a:solidFill>
              </a:rPr>
              <a:t>And ye, beneath life’s crushing load, </a:t>
            </a:r>
            <a:endParaRPr lang="en-US" sz="2800" dirty="0" smtClean="0">
              <a:solidFill>
                <a:srgbClr val="FFC000"/>
              </a:solidFill>
            </a:endParaRPr>
          </a:p>
          <a:p>
            <a:pPr marL="0" indent="0">
              <a:buNone/>
            </a:pPr>
            <a:r>
              <a:rPr lang="en-US" sz="2800" dirty="0" smtClean="0">
                <a:solidFill>
                  <a:srgbClr val="FFC000"/>
                </a:solidFill>
              </a:rPr>
              <a:t>Whose </a:t>
            </a:r>
            <a:r>
              <a:rPr lang="en-US" sz="2800" dirty="0">
                <a:solidFill>
                  <a:srgbClr val="FFC000"/>
                </a:solidFill>
              </a:rPr>
              <a:t>forms are bending low, </a:t>
            </a:r>
            <a:endParaRPr lang="en-US" sz="2800" dirty="0" smtClean="0">
              <a:solidFill>
                <a:srgbClr val="FFC000"/>
              </a:solidFill>
            </a:endParaRPr>
          </a:p>
          <a:p>
            <a:pPr marL="0" indent="0">
              <a:buNone/>
            </a:pPr>
            <a:r>
              <a:rPr lang="en-US" sz="2800" dirty="0" smtClean="0">
                <a:solidFill>
                  <a:srgbClr val="FFC000"/>
                </a:solidFill>
              </a:rPr>
              <a:t>Who </a:t>
            </a:r>
            <a:r>
              <a:rPr lang="en-US" sz="2800" dirty="0">
                <a:solidFill>
                  <a:srgbClr val="FFC000"/>
                </a:solidFill>
              </a:rPr>
              <a:t>toil along the climbing way </a:t>
            </a:r>
            <a:endParaRPr lang="en-US" sz="2800" dirty="0" smtClean="0">
              <a:solidFill>
                <a:srgbClr val="FFC000"/>
              </a:solidFill>
            </a:endParaRPr>
          </a:p>
          <a:p>
            <a:pPr marL="0" indent="0">
              <a:buNone/>
            </a:pPr>
            <a:r>
              <a:rPr lang="en-US" sz="2800" dirty="0" smtClean="0">
                <a:solidFill>
                  <a:srgbClr val="FFC000"/>
                </a:solidFill>
              </a:rPr>
              <a:t>With </a:t>
            </a:r>
            <a:r>
              <a:rPr lang="en-US" sz="2800" dirty="0">
                <a:solidFill>
                  <a:srgbClr val="FFC000"/>
                </a:solidFill>
              </a:rPr>
              <a:t>painful steps and slow, </a:t>
            </a:r>
            <a:endParaRPr lang="en-US" sz="2800" dirty="0" smtClean="0">
              <a:solidFill>
                <a:srgbClr val="FFC000"/>
              </a:solidFill>
            </a:endParaRPr>
          </a:p>
          <a:p>
            <a:pPr marL="0" indent="0">
              <a:buNone/>
            </a:pPr>
            <a:r>
              <a:rPr lang="en-US" sz="2800" dirty="0" smtClean="0">
                <a:solidFill>
                  <a:srgbClr val="FFC000"/>
                </a:solidFill>
              </a:rPr>
              <a:t>Look </a:t>
            </a:r>
            <a:r>
              <a:rPr lang="en-US" sz="2800" dirty="0">
                <a:solidFill>
                  <a:srgbClr val="FFC000"/>
                </a:solidFill>
              </a:rPr>
              <a:t>now! for glad and golden hours </a:t>
            </a:r>
            <a:endParaRPr lang="en-US" sz="2800" dirty="0" smtClean="0">
              <a:solidFill>
                <a:srgbClr val="FFC000"/>
              </a:solidFill>
            </a:endParaRPr>
          </a:p>
          <a:p>
            <a:pPr marL="0" indent="0">
              <a:buNone/>
            </a:pPr>
            <a:r>
              <a:rPr lang="en-US" sz="2800" dirty="0" smtClean="0">
                <a:solidFill>
                  <a:srgbClr val="FFC000"/>
                </a:solidFill>
              </a:rPr>
              <a:t>Come </a:t>
            </a:r>
            <a:r>
              <a:rPr lang="en-US" sz="2800" dirty="0">
                <a:solidFill>
                  <a:srgbClr val="FFC000"/>
                </a:solidFill>
              </a:rPr>
              <a:t>swiftly on the wing. </a:t>
            </a:r>
            <a:endParaRPr lang="en-US" sz="2800" dirty="0" smtClean="0">
              <a:solidFill>
                <a:srgbClr val="FFC000"/>
              </a:solidFill>
            </a:endParaRPr>
          </a:p>
          <a:p>
            <a:pPr marL="0" indent="0">
              <a:buNone/>
            </a:pPr>
            <a:r>
              <a:rPr lang="en-US" sz="2800" dirty="0" smtClean="0">
                <a:solidFill>
                  <a:srgbClr val="FFC000"/>
                </a:solidFill>
              </a:rPr>
              <a:t>O </a:t>
            </a:r>
            <a:r>
              <a:rPr lang="en-US" sz="2800" dirty="0">
                <a:solidFill>
                  <a:srgbClr val="FFC000"/>
                </a:solidFill>
              </a:rPr>
              <a:t>rest beside the weary road, </a:t>
            </a:r>
            <a:endParaRPr lang="en-US" sz="2800" dirty="0" smtClean="0">
              <a:solidFill>
                <a:srgbClr val="FFC000"/>
              </a:solidFill>
            </a:endParaRPr>
          </a:p>
          <a:p>
            <a:pPr marL="0" indent="0">
              <a:buNone/>
            </a:pPr>
            <a:r>
              <a:rPr lang="en-US" sz="2800" dirty="0" smtClean="0">
                <a:solidFill>
                  <a:srgbClr val="FFC000"/>
                </a:solidFill>
              </a:rPr>
              <a:t>And </a:t>
            </a:r>
            <a:r>
              <a:rPr lang="en-US" sz="2800" dirty="0">
                <a:solidFill>
                  <a:srgbClr val="FFC000"/>
                </a:solidFill>
              </a:rPr>
              <a:t>hear the angels sing! </a:t>
            </a:r>
          </a:p>
        </p:txBody>
      </p:sp>
    </p:spTree>
    <p:extLst>
      <p:ext uri="{BB962C8B-B14F-4D97-AF65-F5344CB8AC3E}">
        <p14:creationId xmlns:p14="http://schemas.microsoft.com/office/powerpoint/2010/main" val="26736284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sz="1400" dirty="0">
                <a:solidFill>
                  <a:srgbClr val="FFC000"/>
                </a:solidFill>
              </a:rPr>
              <a:t>It came upon the midnight clear </a:t>
            </a:r>
            <a:r>
              <a:rPr lang="en-US" altLang="zh-TW" sz="1400" b="1" dirty="0" smtClean="0">
                <a:solidFill>
                  <a:srgbClr val="FFC000"/>
                </a:solidFill>
                <a:latin typeface="+mn-lt"/>
                <a:ea typeface="DFKai-SB" pitchFamily="65" charset="-120"/>
              </a:rPr>
              <a:t> - 5</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0" indent="0">
              <a:buNone/>
            </a:pPr>
            <a:r>
              <a:rPr lang="en-US" sz="2800" dirty="0">
                <a:solidFill>
                  <a:srgbClr val="FFC000"/>
                </a:solidFill>
              </a:rPr>
              <a:t>For lo! the days are hastening on, </a:t>
            </a:r>
            <a:endParaRPr lang="en-US" sz="2800" dirty="0" smtClean="0">
              <a:solidFill>
                <a:srgbClr val="FFC000"/>
              </a:solidFill>
            </a:endParaRPr>
          </a:p>
          <a:p>
            <a:pPr marL="0" indent="0">
              <a:buNone/>
            </a:pPr>
            <a:r>
              <a:rPr lang="en-US" sz="2800" dirty="0" smtClean="0">
                <a:solidFill>
                  <a:srgbClr val="FFC000"/>
                </a:solidFill>
              </a:rPr>
              <a:t>By </a:t>
            </a:r>
            <a:r>
              <a:rPr lang="en-US" sz="2800" dirty="0">
                <a:solidFill>
                  <a:srgbClr val="FFC000"/>
                </a:solidFill>
              </a:rPr>
              <a:t>prophet-bards foretold, </a:t>
            </a:r>
            <a:endParaRPr lang="en-US" sz="2800" dirty="0" smtClean="0">
              <a:solidFill>
                <a:srgbClr val="FFC000"/>
              </a:solidFill>
            </a:endParaRPr>
          </a:p>
          <a:p>
            <a:pPr marL="0" indent="0">
              <a:buNone/>
            </a:pPr>
            <a:r>
              <a:rPr lang="en-US" sz="2800" dirty="0" smtClean="0">
                <a:solidFill>
                  <a:srgbClr val="FFC000"/>
                </a:solidFill>
              </a:rPr>
              <a:t>When </a:t>
            </a:r>
            <a:r>
              <a:rPr lang="en-US" sz="2800" dirty="0">
                <a:solidFill>
                  <a:srgbClr val="FFC000"/>
                </a:solidFill>
              </a:rPr>
              <a:t>with the ever circling years </a:t>
            </a:r>
            <a:endParaRPr lang="en-US" sz="2800" dirty="0" smtClean="0">
              <a:solidFill>
                <a:srgbClr val="FFC000"/>
              </a:solidFill>
            </a:endParaRPr>
          </a:p>
          <a:p>
            <a:pPr marL="0" indent="0">
              <a:buNone/>
            </a:pPr>
            <a:r>
              <a:rPr lang="en-US" sz="2800" dirty="0" smtClean="0">
                <a:solidFill>
                  <a:srgbClr val="FFC000"/>
                </a:solidFill>
              </a:rPr>
              <a:t>Comes </a:t>
            </a:r>
            <a:r>
              <a:rPr lang="en-US" sz="2800" dirty="0">
                <a:solidFill>
                  <a:srgbClr val="FFC000"/>
                </a:solidFill>
              </a:rPr>
              <a:t>round the age of gold; </a:t>
            </a:r>
            <a:endParaRPr lang="en-US" sz="2800" dirty="0" smtClean="0">
              <a:solidFill>
                <a:srgbClr val="FFC000"/>
              </a:solidFill>
            </a:endParaRPr>
          </a:p>
          <a:p>
            <a:pPr marL="0" indent="0">
              <a:buNone/>
            </a:pPr>
            <a:r>
              <a:rPr lang="en-US" sz="2800" dirty="0" smtClean="0">
                <a:solidFill>
                  <a:srgbClr val="FFC000"/>
                </a:solidFill>
              </a:rPr>
              <a:t>When </a:t>
            </a:r>
            <a:r>
              <a:rPr lang="en-US" sz="2800" dirty="0">
                <a:solidFill>
                  <a:srgbClr val="FFC000"/>
                </a:solidFill>
              </a:rPr>
              <a:t>peace shall over all the earth </a:t>
            </a:r>
            <a:endParaRPr lang="en-US" sz="2800" dirty="0" smtClean="0">
              <a:solidFill>
                <a:srgbClr val="FFC000"/>
              </a:solidFill>
            </a:endParaRPr>
          </a:p>
          <a:p>
            <a:pPr marL="0" indent="0">
              <a:buNone/>
            </a:pPr>
            <a:r>
              <a:rPr lang="en-US" sz="2800" dirty="0" smtClean="0">
                <a:solidFill>
                  <a:srgbClr val="FFC000"/>
                </a:solidFill>
              </a:rPr>
              <a:t>Its </a:t>
            </a:r>
            <a:r>
              <a:rPr lang="en-US" sz="2800" dirty="0">
                <a:solidFill>
                  <a:srgbClr val="FFC000"/>
                </a:solidFill>
              </a:rPr>
              <a:t>ancient splendors fling, </a:t>
            </a:r>
            <a:endParaRPr lang="en-US" sz="2800" dirty="0" smtClean="0">
              <a:solidFill>
                <a:srgbClr val="FFC000"/>
              </a:solidFill>
            </a:endParaRPr>
          </a:p>
          <a:p>
            <a:pPr marL="0" indent="0">
              <a:buNone/>
            </a:pPr>
            <a:r>
              <a:rPr lang="en-US" sz="2800" dirty="0" smtClean="0">
                <a:solidFill>
                  <a:srgbClr val="FFC000"/>
                </a:solidFill>
              </a:rPr>
              <a:t>And </a:t>
            </a:r>
            <a:r>
              <a:rPr lang="en-US" sz="2800" dirty="0">
                <a:solidFill>
                  <a:srgbClr val="FFC000"/>
                </a:solidFill>
              </a:rPr>
              <a:t>the whole world send back the song </a:t>
            </a:r>
            <a:endParaRPr lang="en-US" sz="2800" dirty="0" smtClean="0">
              <a:solidFill>
                <a:srgbClr val="FFC000"/>
              </a:solidFill>
            </a:endParaRPr>
          </a:p>
          <a:p>
            <a:pPr marL="0" indent="0">
              <a:buNone/>
            </a:pPr>
            <a:r>
              <a:rPr lang="en-US" sz="2800" dirty="0" smtClean="0">
                <a:solidFill>
                  <a:srgbClr val="FFC000"/>
                </a:solidFill>
              </a:rPr>
              <a:t>Which </a:t>
            </a:r>
            <a:r>
              <a:rPr lang="en-US" sz="2800" dirty="0">
                <a:solidFill>
                  <a:srgbClr val="FFC000"/>
                </a:solidFill>
              </a:rPr>
              <a:t>now the angels sing. </a:t>
            </a:r>
          </a:p>
          <a:p>
            <a:pPr marL="0" indent="0">
              <a:buNone/>
            </a:pPr>
            <a:r>
              <a:rPr lang="en-US" sz="2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26713683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TW" sz="1400" dirty="0">
                <a:solidFill>
                  <a:srgbClr val="FFC000"/>
                </a:solidFill>
                <a:ea typeface="DFKai-SB" pitchFamily="65" charset="-120"/>
              </a:rPr>
              <a:t>They’ll know We are Christians by our Love</a:t>
            </a:r>
            <a:r>
              <a:rPr lang="en-US" altLang="zh-TW" sz="1400" b="1" dirty="0" smtClean="0">
                <a:solidFill>
                  <a:srgbClr val="FFC000"/>
                </a:solidFill>
                <a:latin typeface="+mn-lt"/>
                <a:ea typeface="DFKai-SB" pitchFamily="65" charset="-120"/>
              </a:rPr>
              <a:t> - 3</a:t>
            </a:r>
            <a:endParaRPr lang="en-US" sz="1400" b="1" dirty="0" smtClean="0">
              <a:solidFill>
                <a:srgbClr val="FFC000"/>
              </a:solidFill>
              <a:latin typeface="+mn-lt"/>
              <a:ea typeface="DFKai-SB" pitchFamily="65" charset="-12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60" y="609600"/>
            <a:ext cx="7627937"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194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TW" sz="1400" dirty="0">
                <a:solidFill>
                  <a:srgbClr val="FFC000"/>
                </a:solidFill>
                <a:ea typeface="DFKai-SB" pitchFamily="65" charset="-120"/>
              </a:rPr>
              <a:t>They’ll know We are Christians by our Love </a:t>
            </a:r>
            <a:r>
              <a:rPr lang="en-US" altLang="zh-TW" sz="1400" b="1" dirty="0" smtClean="0">
                <a:solidFill>
                  <a:srgbClr val="FFC000"/>
                </a:solidFill>
                <a:latin typeface="+mn-lt"/>
                <a:ea typeface="DFKai-SB" pitchFamily="65" charset="-120"/>
              </a:rPr>
              <a:t>- 4</a:t>
            </a:r>
            <a:endParaRPr lang="en-US" sz="1400" b="1" dirty="0" smtClean="0">
              <a:solidFill>
                <a:srgbClr val="FFC000"/>
              </a:solidFill>
              <a:latin typeface="+mn-lt"/>
              <a:ea typeface="DFKai-SB" pitchFamily="65" charset="-12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1300163"/>
            <a:ext cx="7523163"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2684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7334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TW" sz="1400" dirty="0" smtClean="0">
                <a:solidFill>
                  <a:srgbClr val="FFC000"/>
                </a:solidFill>
                <a:latin typeface="+mn-lt"/>
                <a:ea typeface="DFKai-SB" pitchFamily="65" charset="-120"/>
              </a:rPr>
              <a:t>In Moments Like These</a:t>
            </a:r>
            <a:r>
              <a:rPr lang="zh-TW" altLang="en-US" sz="1400" dirty="0">
                <a:solidFill>
                  <a:srgbClr val="FFC000"/>
                </a:solidFill>
                <a:latin typeface="Times New Roman" pitchFamily="18" charset="0"/>
                <a:ea typeface="標楷體" pitchFamily="65" charset="-120"/>
              </a:rPr>
              <a:t>美好時辰</a:t>
            </a:r>
            <a:r>
              <a:rPr lang="en-US" altLang="zh-TW" sz="1400" b="1" dirty="0" smtClean="0">
                <a:solidFill>
                  <a:srgbClr val="FFC000"/>
                </a:solidFill>
                <a:latin typeface="+mn-lt"/>
                <a:ea typeface="DFKai-SB" pitchFamily="65" charset="-120"/>
              </a:rPr>
              <a:t>- </a:t>
            </a:r>
            <a:r>
              <a:rPr lang="en-US" altLang="zh-TW" sz="1400" b="1" dirty="0" smtClean="0">
                <a:solidFill>
                  <a:srgbClr val="FFC000"/>
                </a:solidFill>
                <a:latin typeface="+mn-lt"/>
                <a:ea typeface="DFKai-SB" pitchFamily="65" charset="-120"/>
              </a:rPr>
              <a:t>1</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609600" indent="-609600" algn="ctr" eaLnBrk="1" hangingPunct="1">
              <a:lnSpc>
                <a:spcPct val="70000"/>
              </a:lnSpc>
              <a:buFontTx/>
              <a:buNone/>
            </a:pPr>
            <a:r>
              <a:rPr lang="en-US" altLang="zh-TW" sz="2800" dirty="0">
                <a:solidFill>
                  <a:srgbClr val="FFC000"/>
                </a:solidFill>
                <a:latin typeface="Times New Roman" pitchFamily="18" charset="0"/>
                <a:ea typeface="標楷體" pitchFamily="65" charset="-120"/>
              </a:rPr>
              <a:t>In moments like these, I sing out a song. </a:t>
            </a:r>
          </a:p>
          <a:p>
            <a:pPr marL="609600" indent="-609600" algn="ctr" eaLnBrk="1" hangingPunct="1">
              <a:lnSpc>
                <a:spcPct val="70000"/>
              </a:lnSpc>
              <a:buFontTx/>
              <a:buNone/>
            </a:pPr>
            <a:r>
              <a:rPr lang="zh-TW" altLang="en-US" dirty="0">
                <a:solidFill>
                  <a:srgbClr val="FFC000"/>
                </a:solidFill>
                <a:latin typeface="Times New Roman" pitchFamily="18" charset="0"/>
                <a:ea typeface="標楷體" pitchFamily="65" charset="-120"/>
              </a:rPr>
              <a:t>這美好時辰</a:t>
            </a:r>
            <a:r>
              <a:rPr lang="en-US" altLang="zh-TW" dirty="0">
                <a:solidFill>
                  <a:srgbClr val="FFC000"/>
                </a:solidFill>
                <a:latin typeface="Times New Roman" pitchFamily="18" charset="0"/>
                <a:ea typeface="標楷體" pitchFamily="65" charset="-120"/>
              </a:rPr>
              <a:t>,</a:t>
            </a:r>
            <a:r>
              <a:rPr lang="zh-TW" altLang="en-US" dirty="0">
                <a:solidFill>
                  <a:srgbClr val="FFC000"/>
                </a:solidFill>
                <a:latin typeface="Times New Roman" pitchFamily="18" charset="0"/>
                <a:ea typeface="標楷體" pitchFamily="65" charset="-120"/>
              </a:rPr>
              <a:t>我願高聲唱</a:t>
            </a:r>
            <a:r>
              <a:rPr lang="en-US" altLang="zh-TW" dirty="0">
                <a:solidFill>
                  <a:srgbClr val="FFC000"/>
                </a:solidFill>
                <a:latin typeface="Times New Roman" pitchFamily="18" charset="0"/>
                <a:ea typeface="標楷體" pitchFamily="65" charset="-120"/>
              </a:rPr>
              <a:t>,</a:t>
            </a:r>
          </a:p>
          <a:p>
            <a:pPr marL="609600" indent="-609600" algn="ctr" eaLnBrk="1" hangingPunct="1">
              <a:lnSpc>
                <a:spcPct val="70000"/>
              </a:lnSpc>
              <a:buFontTx/>
              <a:buNone/>
            </a:pPr>
            <a:r>
              <a:rPr lang="en-US" altLang="zh-TW" sz="2800" dirty="0">
                <a:solidFill>
                  <a:srgbClr val="FFC000"/>
                </a:solidFill>
                <a:latin typeface="Times New Roman" pitchFamily="18" charset="0"/>
                <a:ea typeface="標楷體" pitchFamily="65" charset="-120"/>
              </a:rPr>
              <a:t>I sing out a love song to Jesus.</a:t>
            </a:r>
          </a:p>
          <a:p>
            <a:pPr marL="609600" indent="-609600" algn="ctr" eaLnBrk="1" hangingPunct="1">
              <a:lnSpc>
                <a:spcPct val="70000"/>
              </a:lnSpc>
              <a:buFontTx/>
              <a:buNone/>
            </a:pPr>
            <a:r>
              <a:rPr lang="zh-TW" altLang="en-US" dirty="0">
                <a:solidFill>
                  <a:srgbClr val="FFC000"/>
                </a:solidFill>
                <a:latin typeface="Times New Roman" pitchFamily="18" charset="0"/>
                <a:ea typeface="標楷體" pitchFamily="65" charset="-120"/>
              </a:rPr>
              <a:t>我願高聲唱我愛耶穌</a:t>
            </a:r>
            <a:r>
              <a:rPr lang="en-US" altLang="zh-TW" dirty="0">
                <a:solidFill>
                  <a:srgbClr val="FFC000"/>
                </a:solidFill>
                <a:latin typeface="Times New Roman" pitchFamily="18" charset="0"/>
                <a:ea typeface="標楷體" pitchFamily="65" charset="-120"/>
              </a:rPr>
              <a:t>.</a:t>
            </a:r>
          </a:p>
          <a:p>
            <a:pPr marL="609600" indent="-609600" algn="ctr" eaLnBrk="1" hangingPunct="1">
              <a:lnSpc>
                <a:spcPct val="70000"/>
              </a:lnSpc>
              <a:buFontTx/>
              <a:buNone/>
            </a:pPr>
            <a:r>
              <a:rPr lang="en-US" altLang="zh-TW" sz="2800" dirty="0">
                <a:solidFill>
                  <a:srgbClr val="FFC000"/>
                </a:solidFill>
                <a:latin typeface="Times New Roman" pitchFamily="18" charset="0"/>
                <a:ea typeface="標楷體" pitchFamily="65" charset="-120"/>
              </a:rPr>
              <a:t>In moments like these, I lift up my hand,</a:t>
            </a:r>
          </a:p>
          <a:p>
            <a:pPr marL="609600" indent="-609600" algn="ctr" eaLnBrk="1" hangingPunct="1">
              <a:lnSpc>
                <a:spcPct val="70000"/>
              </a:lnSpc>
              <a:buFontTx/>
              <a:buNone/>
            </a:pPr>
            <a:r>
              <a:rPr lang="zh-TW" altLang="en-US" dirty="0">
                <a:solidFill>
                  <a:srgbClr val="FFC000"/>
                </a:solidFill>
                <a:latin typeface="Times New Roman" pitchFamily="18" charset="0"/>
                <a:ea typeface="標楷體" pitchFamily="65" charset="-120"/>
              </a:rPr>
              <a:t>這美好時辰</a:t>
            </a:r>
            <a:r>
              <a:rPr lang="en-US" altLang="zh-TW" dirty="0">
                <a:solidFill>
                  <a:srgbClr val="FFC000"/>
                </a:solidFill>
                <a:latin typeface="Times New Roman" pitchFamily="18" charset="0"/>
                <a:ea typeface="標楷體" pitchFamily="65" charset="-120"/>
              </a:rPr>
              <a:t>,</a:t>
            </a:r>
            <a:r>
              <a:rPr lang="zh-TW" altLang="en-US" dirty="0">
                <a:solidFill>
                  <a:srgbClr val="FFC000"/>
                </a:solidFill>
                <a:latin typeface="Times New Roman" pitchFamily="18" charset="0"/>
                <a:ea typeface="標楷體" pitchFamily="65" charset="-120"/>
              </a:rPr>
              <a:t>我向神舉手</a:t>
            </a:r>
            <a:r>
              <a:rPr lang="en-US" altLang="zh-TW" dirty="0">
                <a:solidFill>
                  <a:srgbClr val="FFC000"/>
                </a:solidFill>
                <a:latin typeface="Times New Roman" pitchFamily="18" charset="0"/>
                <a:ea typeface="標楷體" pitchFamily="65" charset="-120"/>
              </a:rPr>
              <a:t>,</a:t>
            </a:r>
          </a:p>
          <a:p>
            <a:pPr marL="609600" indent="-609600" algn="ctr" eaLnBrk="1" hangingPunct="1">
              <a:lnSpc>
                <a:spcPct val="70000"/>
              </a:lnSpc>
              <a:buFontTx/>
              <a:buNone/>
            </a:pPr>
            <a:r>
              <a:rPr lang="en-US" altLang="zh-TW" sz="2800" dirty="0">
                <a:solidFill>
                  <a:srgbClr val="FFC000"/>
                </a:solidFill>
                <a:latin typeface="Times New Roman" pitchFamily="18" charset="0"/>
                <a:ea typeface="標楷體" pitchFamily="65" charset="-120"/>
              </a:rPr>
              <a:t>I lift up my hands to the Lord.</a:t>
            </a:r>
            <a:r>
              <a:rPr lang="en-US" altLang="zh-TW" dirty="0">
                <a:solidFill>
                  <a:srgbClr val="FFC000"/>
                </a:solidFill>
                <a:latin typeface="Times New Roman" pitchFamily="18" charset="0"/>
                <a:ea typeface="標楷體" pitchFamily="65" charset="-120"/>
              </a:rPr>
              <a:t> </a:t>
            </a:r>
          </a:p>
          <a:p>
            <a:pPr marL="609600" indent="-609600" algn="ctr" eaLnBrk="1" hangingPunct="1">
              <a:lnSpc>
                <a:spcPct val="70000"/>
              </a:lnSpc>
              <a:buFontTx/>
              <a:buNone/>
            </a:pPr>
            <a:r>
              <a:rPr lang="zh-TW" altLang="en-US" dirty="0">
                <a:solidFill>
                  <a:srgbClr val="FFC000"/>
                </a:solidFill>
                <a:latin typeface="Times New Roman" pitchFamily="18" charset="0"/>
                <a:ea typeface="標楷體" pitchFamily="65" charset="-120"/>
              </a:rPr>
              <a:t>我向神舉手讚美主</a:t>
            </a:r>
            <a:r>
              <a:rPr lang="en-US" altLang="zh-TW" dirty="0" smtClean="0">
                <a:solidFill>
                  <a:srgbClr val="FFC000"/>
                </a:solidFill>
                <a:latin typeface="Times New Roman" pitchFamily="18" charset="0"/>
                <a:ea typeface="標楷體" pitchFamily="65" charset="-120"/>
              </a:rPr>
              <a:t>.</a:t>
            </a:r>
            <a:endParaRPr lang="en-US" altLang="zh-TW" dirty="0">
              <a:solidFill>
                <a:srgbClr val="FFC000"/>
              </a:solidFill>
              <a:latin typeface="Times New Roman" pitchFamily="18" charset="0"/>
              <a:ea typeface="標楷體" pitchFamily="65" charset="-120"/>
            </a:endParaRPr>
          </a:p>
        </p:txBody>
      </p:sp>
    </p:spTree>
    <p:extLst>
      <p:ext uri="{BB962C8B-B14F-4D97-AF65-F5344CB8AC3E}">
        <p14:creationId xmlns:p14="http://schemas.microsoft.com/office/powerpoint/2010/main" val="37858040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TW" sz="1400" dirty="0">
                <a:solidFill>
                  <a:srgbClr val="FFC000"/>
                </a:solidFill>
                <a:ea typeface="DFKai-SB" pitchFamily="65" charset="-120"/>
              </a:rPr>
              <a:t>In Moments Like </a:t>
            </a:r>
            <a:r>
              <a:rPr lang="en-US" altLang="zh-TW" sz="1400" dirty="0" smtClean="0">
                <a:solidFill>
                  <a:srgbClr val="FFC000"/>
                </a:solidFill>
                <a:ea typeface="DFKai-SB" pitchFamily="65" charset="-120"/>
              </a:rPr>
              <a:t>These</a:t>
            </a:r>
            <a:r>
              <a:rPr lang="zh-TW" altLang="en-US" sz="1400" dirty="0">
                <a:solidFill>
                  <a:srgbClr val="FFC000"/>
                </a:solidFill>
                <a:latin typeface="Times New Roman" pitchFamily="18" charset="0"/>
                <a:ea typeface="標楷體" pitchFamily="65" charset="-120"/>
              </a:rPr>
              <a:t>美好時辰</a:t>
            </a:r>
            <a:r>
              <a:rPr lang="en-US" altLang="zh-TW" sz="1400" b="1" dirty="0" smtClean="0">
                <a:solidFill>
                  <a:srgbClr val="FFC000"/>
                </a:solidFill>
                <a:latin typeface="+mn-lt"/>
                <a:ea typeface="DFKai-SB" pitchFamily="65" charset="-120"/>
              </a:rPr>
              <a:t>- 2</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609600" indent="-609600" algn="ctr" eaLnBrk="1" hangingPunct="1">
              <a:lnSpc>
                <a:spcPct val="70000"/>
              </a:lnSpc>
              <a:buFontTx/>
              <a:buNone/>
            </a:pPr>
            <a:r>
              <a:rPr lang="en-US" altLang="zh-TW" sz="2800" dirty="0">
                <a:solidFill>
                  <a:srgbClr val="FFC000"/>
                </a:solidFill>
                <a:latin typeface="Times New Roman" pitchFamily="18" charset="0"/>
                <a:ea typeface="標楷體" pitchFamily="65" charset="-120"/>
              </a:rPr>
              <a:t>Singing I love You, Lord, </a:t>
            </a:r>
          </a:p>
          <a:p>
            <a:pPr marL="609600" indent="-609600" algn="ctr" eaLnBrk="1" hangingPunct="1">
              <a:lnSpc>
                <a:spcPct val="70000"/>
              </a:lnSpc>
              <a:buFontTx/>
              <a:buNone/>
            </a:pPr>
            <a:r>
              <a:rPr lang="zh-TW" altLang="en-US" dirty="0">
                <a:solidFill>
                  <a:srgbClr val="FFC000"/>
                </a:solidFill>
                <a:latin typeface="Times New Roman" pitchFamily="18" charset="0"/>
                <a:ea typeface="標楷體" pitchFamily="65" charset="-120"/>
              </a:rPr>
              <a:t>高唱我愛你</a:t>
            </a:r>
            <a:r>
              <a:rPr lang="en-US" altLang="zh-TW" dirty="0">
                <a:solidFill>
                  <a:srgbClr val="FFC000"/>
                </a:solidFill>
                <a:latin typeface="Times New Roman" pitchFamily="18" charset="0"/>
                <a:ea typeface="標楷體" pitchFamily="65" charset="-120"/>
              </a:rPr>
              <a:t>,</a:t>
            </a:r>
            <a:r>
              <a:rPr lang="zh-TW" altLang="en-US" dirty="0">
                <a:solidFill>
                  <a:srgbClr val="FFC000"/>
                </a:solidFill>
                <a:latin typeface="Times New Roman" pitchFamily="18" charset="0"/>
                <a:ea typeface="標楷體" pitchFamily="65" charset="-120"/>
              </a:rPr>
              <a:t>主</a:t>
            </a:r>
            <a:r>
              <a:rPr lang="en-US" altLang="zh-TW" dirty="0">
                <a:solidFill>
                  <a:srgbClr val="FFC000"/>
                </a:solidFill>
                <a:latin typeface="Times New Roman" pitchFamily="18" charset="0"/>
                <a:ea typeface="標楷體" pitchFamily="65" charset="-120"/>
              </a:rPr>
              <a:t>,</a:t>
            </a:r>
          </a:p>
          <a:p>
            <a:pPr marL="609600" indent="-609600" algn="ctr" eaLnBrk="1" hangingPunct="1">
              <a:lnSpc>
                <a:spcPct val="70000"/>
              </a:lnSpc>
              <a:buFontTx/>
              <a:buNone/>
            </a:pPr>
            <a:r>
              <a:rPr lang="en-US" altLang="zh-TW" sz="2800" dirty="0">
                <a:solidFill>
                  <a:srgbClr val="FFC000"/>
                </a:solidFill>
                <a:latin typeface="Times New Roman" pitchFamily="18" charset="0"/>
                <a:ea typeface="標楷體" pitchFamily="65" charset="-120"/>
              </a:rPr>
              <a:t>singing I love You, Lord, </a:t>
            </a:r>
          </a:p>
          <a:p>
            <a:pPr marL="609600" indent="-609600" algn="ctr" eaLnBrk="1" hangingPunct="1">
              <a:lnSpc>
                <a:spcPct val="70000"/>
              </a:lnSpc>
              <a:buFontTx/>
              <a:buNone/>
            </a:pPr>
            <a:r>
              <a:rPr lang="zh-TW" altLang="en-US" dirty="0">
                <a:solidFill>
                  <a:srgbClr val="FFC000"/>
                </a:solidFill>
                <a:latin typeface="Times New Roman" pitchFamily="18" charset="0"/>
                <a:ea typeface="標楷體" pitchFamily="65" charset="-120"/>
              </a:rPr>
              <a:t>高唱我愛你</a:t>
            </a:r>
            <a:r>
              <a:rPr lang="en-US" altLang="zh-TW" dirty="0">
                <a:solidFill>
                  <a:srgbClr val="FFC000"/>
                </a:solidFill>
                <a:latin typeface="Times New Roman" pitchFamily="18" charset="0"/>
                <a:ea typeface="標楷體" pitchFamily="65" charset="-120"/>
              </a:rPr>
              <a:t>,</a:t>
            </a:r>
            <a:r>
              <a:rPr lang="zh-TW" altLang="en-US" dirty="0">
                <a:solidFill>
                  <a:srgbClr val="FFC000"/>
                </a:solidFill>
                <a:latin typeface="Times New Roman" pitchFamily="18" charset="0"/>
                <a:ea typeface="標楷體" pitchFamily="65" charset="-120"/>
              </a:rPr>
              <a:t>主</a:t>
            </a:r>
            <a:r>
              <a:rPr lang="en-US" altLang="zh-TW" dirty="0">
                <a:solidFill>
                  <a:srgbClr val="FFC000"/>
                </a:solidFill>
                <a:latin typeface="Times New Roman" pitchFamily="18" charset="0"/>
                <a:ea typeface="標楷體" pitchFamily="65" charset="-120"/>
              </a:rPr>
              <a:t>,</a:t>
            </a:r>
          </a:p>
          <a:p>
            <a:pPr marL="609600" indent="-609600" algn="ctr" eaLnBrk="1" hangingPunct="1">
              <a:lnSpc>
                <a:spcPct val="70000"/>
              </a:lnSpc>
              <a:buFontTx/>
              <a:buNone/>
            </a:pPr>
            <a:r>
              <a:rPr lang="en-US" altLang="zh-TW" sz="2800" dirty="0">
                <a:solidFill>
                  <a:srgbClr val="FFC000"/>
                </a:solidFill>
                <a:latin typeface="Times New Roman" pitchFamily="18" charset="0"/>
                <a:ea typeface="標楷體" pitchFamily="65" charset="-120"/>
              </a:rPr>
              <a:t>singing I love You, Lord, I love You.</a:t>
            </a:r>
          </a:p>
          <a:p>
            <a:pPr marL="609600" indent="-609600" algn="ctr" eaLnBrk="1" hangingPunct="1">
              <a:lnSpc>
                <a:spcPct val="70000"/>
              </a:lnSpc>
              <a:buFontTx/>
              <a:buNone/>
            </a:pPr>
            <a:r>
              <a:rPr lang="zh-TW" altLang="en-US" dirty="0">
                <a:solidFill>
                  <a:srgbClr val="FFC000"/>
                </a:solidFill>
                <a:latin typeface="Times New Roman" pitchFamily="18" charset="0"/>
                <a:ea typeface="標楷體" pitchFamily="65" charset="-120"/>
              </a:rPr>
              <a:t>高唱我愛你</a:t>
            </a:r>
            <a:r>
              <a:rPr lang="en-US" altLang="zh-TW" dirty="0">
                <a:solidFill>
                  <a:srgbClr val="FFC000"/>
                </a:solidFill>
                <a:latin typeface="Times New Roman" pitchFamily="18" charset="0"/>
                <a:ea typeface="標楷體" pitchFamily="65" charset="-120"/>
              </a:rPr>
              <a:t>,</a:t>
            </a:r>
            <a:r>
              <a:rPr lang="zh-TW" altLang="en-US" dirty="0">
                <a:solidFill>
                  <a:srgbClr val="FFC000"/>
                </a:solidFill>
                <a:latin typeface="Times New Roman" pitchFamily="18" charset="0"/>
                <a:ea typeface="標楷體" pitchFamily="65" charset="-120"/>
              </a:rPr>
              <a:t>主</a:t>
            </a:r>
            <a:r>
              <a:rPr lang="en-US" altLang="zh-TW" dirty="0">
                <a:solidFill>
                  <a:srgbClr val="FFC000"/>
                </a:solidFill>
                <a:latin typeface="Times New Roman" pitchFamily="18" charset="0"/>
                <a:ea typeface="標楷體" pitchFamily="65" charset="-120"/>
              </a:rPr>
              <a:t>,</a:t>
            </a:r>
            <a:r>
              <a:rPr lang="zh-TW" altLang="en-US" dirty="0">
                <a:solidFill>
                  <a:srgbClr val="FFC000"/>
                </a:solidFill>
                <a:latin typeface="Times New Roman" pitchFamily="18" charset="0"/>
                <a:ea typeface="標楷體" pitchFamily="65" charset="-120"/>
              </a:rPr>
              <a:t>我愛你</a:t>
            </a:r>
            <a:r>
              <a:rPr lang="en-US" altLang="zh-TW" dirty="0">
                <a:solidFill>
                  <a:srgbClr val="FFC000"/>
                </a:solidFill>
                <a:latin typeface="Times New Roman" pitchFamily="18" charset="0"/>
                <a:ea typeface="標楷體" pitchFamily="65" charset="-120"/>
              </a:rPr>
              <a:t>. </a:t>
            </a:r>
            <a:endParaRPr lang="zh-TW" altLang="en-US" dirty="0">
              <a:solidFill>
                <a:srgbClr val="FFC000"/>
              </a:solidFill>
              <a:latin typeface="Times New Roman" pitchFamily="18" charset="0"/>
              <a:ea typeface="標楷體" pitchFamily="65" charset="-120"/>
            </a:endParaRPr>
          </a:p>
        </p:txBody>
      </p:sp>
    </p:spTree>
    <p:extLst>
      <p:ext uri="{BB962C8B-B14F-4D97-AF65-F5344CB8AC3E}">
        <p14:creationId xmlns:p14="http://schemas.microsoft.com/office/powerpoint/2010/main" val="40955573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0547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6553200"/>
            <a:ext cx="5486400" cy="304800"/>
          </a:xfrm>
        </p:spPr>
        <p:txBody>
          <a:bodyPr/>
          <a:lstStyle/>
          <a:p>
            <a:pPr algn="l" eaLnBrk="1"/>
            <a:r>
              <a:rPr lang="en-US" altLang="zh-TW" sz="1400" dirty="0" smtClean="0">
                <a:solidFill>
                  <a:srgbClr val="FFC000"/>
                </a:solidFill>
                <a:latin typeface="+mn-lt"/>
                <a:ea typeface="DFKai-SB" pitchFamily="65" charset="-120"/>
              </a:rPr>
              <a:t>His Eye is on the Sparrow</a:t>
            </a:r>
            <a:r>
              <a:rPr lang="zh-TW" altLang="en-US" sz="1400" dirty="0">
                <a:solidFill>
                  <a:srgbClr val="FFC000"/>
                </a:solidFill>
                <a:latin typeface="DFKai-SB" pitchFamily="65" charset="-120"/>
                <a:ea typeface="DFKai-SB" pitchFamily="65" charset="-120"/>
              </a:rPr>
              <a:t>祂看顧麻雀</a:t>
            </a:r>
            <a:r>
              <a:rPr lang="en-US" altLang="zh-TW" sz="1400" b="1" dirty="0" smtClean="0">
                <a:solidFill>
                  <a:srgbClr val="FFC000"/>
                </a:solidFill>
                <a:latin typeface="+mn-lt"/>
                <a:ea typeface="DFKai-SB" pitchFamily="65" charset="-120"/>
              </a:rPr>
              <a:t>- </a:t>
            </a:r>
            <a:r>
              <a:rPr lang="en-US" altLang="zh-TW" sz="1400" b="1" dirty="0" smtClean="0">
                <a:solidFill>
                  <a:srgbClr val="FFC000"/>
                </a:solidFill>
                <a:latin typeface="+mn-lt"/>
                <a:ea typeface="DFKai-SB" pitchFamily="65" charset="-120"/>
              </a:rPr>
              <a:t>1</a:t>
            </a:r>
            <a:endParaRPr lang="en-US" sz="1400" b="1" dirty="0" smtClean="0">
              <a:solidFill>
                <a:srgbClr val="FFC000"/>
              </a:solidFill>
              <a:latin typeface="+mn-lt"/>
              <a:ea typeface="DFKai-SB" pitchFamily="65" charset="-120"/>
              <a:cs typeface="Times New Roman" pitchFamily="18" charset="0"/>
            </a:endParaRPr>
          </a:p>
        </p:txBody>
      </p:sp>
      <p:sp>
        <p:nvSpPr>
          <p:cNvPr id="2051" name="Rectangle 3"/>
          <p:cNvSpPr>
            <a:spLocks noGrp="1" noChangeArrowheads="1"/>
          </p:cNvSpPr>
          <p:nvPr>
            <p:ph type="body" idx="1"/>
          </p:nvPr>
        </p:nvSpPr>
        <p:spPr>
          <a:xfrm>
            <a:off x="304800" y="304800"/>
            <a:ext cx="8763000" cy="5932488"/>
          </a:xfrm>
        </p:spPr>
        <p:txBody>
          <a:bodyPr lIns="0" tIns="0" rIns="0" bIns="0"/>
          <a:lstStyle/>
          <a:p>
            <a:pPr marL="0" indent="0">
              <a:buNone/>
            </a:pPr>
            <a:r>
              <a:rPr lang="zh-TW" altLang="en-US" dirty="0">
                <a:solidFill>
                  <a:srgbClr val="FFC000"/>
                </a:solidFill>
                <a:latin typeface="DFKai-SB" pitchFamily="65" charset="-120"/>
                <a:ea typeface="DFKai-SB" pitchFamily="65" charset="-120"/>
              </a:rPr>
              <a:t>為</a:t>
            </a:r>
            <a:r>
              <a:rPr lang="zh-TW" altLang="en-US" dirty="0" smtClean="0">
                <a:solidFill>
                  <a:srgbClr val="FFC000"/>
                </a:solidFill>
                <a:latin typeface="DFKai-SB" pitchFamily="65" charset="-120"/>
                <a:ea typeface="DFKai-SB" pitchFamily="65" charset="-120"/>
              </a:rPr>
              <a:t>何傷心又怨歎</a:t>
            </a:r>
            <a:r>
              <a:rPr lang="en-US" altLang="zh-TW" dirty="0" smtClean="0">
                <a:solidFill>
                  <a:srgbClr val="FFC000"/>
                </a:solidFill>
                <a:latin typeface="DFKai-SB" pitchFamily="65" charset="-120"/>
                <a:ea typeface="DFKai-SB" pitchFamily="65" charset="-120"/>
              </a:rPr>
              <a:t>,</a:t>
            </a:r>
            <a:r>
              <a:rPr lang="zh-TW" altLang="en-US" dirty="0" smtClean="0">
                <a:solidFill>
                  <a:srgbClr val="FFC000"/>
                </a:solidFill>
                <a:latin typeface="DFKai-SB" pitchFamily="65" charset="-120"/>
                <a:ea typeface="DFKai-SB" pitchFamily="65" charset="-120"/>
              </a:rPr>
              <a:t>為何終日煩愁</a:t>
            </a:r>
            <a:r>
              <a:rPr lang="en-US" altLang="zh-TW" dirty="0" smtClean="0">
                <a:solidFill>
                  <a:srgbClr val="FFC000"/>
                </a:solidFill>
                <a:latin typeface="DFKai-SB" pitchFamily="65" charset="-120"/>
                <a:ea typeface="DFKai-SB" pitchFamily="65" charset="-120"/>
              </a:rPr>
              <a:t>,</a:t>
            </a:r>
            <a:br>
              <a:rPr lang="en-US" altLang="zh-TW" dirty="0" smtClean="0">
                <a:solidFill>
                  <a:srgbClr val="FFC000"/>
                </a:solidFill>
                <a:latin typeface="DFKai-SB" pitchFamily="65" charset="-120"/>
                <a:ea typeface="DFKai-SB" pitchFamily="65" charset="-120"/>
              </a:rPr>
            </a:br>
            <a:r>
              <a:rPr lang="en-US" sz="2800" dirty="0">
                <a:solidFill>
                  <a:srgbClr val="FFC000"/>
                </a:solidFill>
              </a:rPr>
              <a:t>Why should I feel discouraged</a:t>
            </a:r>
            <a:r>
              <a:rPr lang="en-US" sz="2800" dirty="0" smtClean="0">
                <a:solidFill>
                  <a:srgbClr val="FFC000"/>
                </a:solidFill>
              </a:rPr>
              <a:t>,</a:t>
            </a:r>
            <a:r>
              <a:rPr lang="en-US" sz="2800" dirty="0">
                <a:solidFill>
                  <a:srgbClr val="FFC000"/>
                </a:solidFill>
              </a:rPr>
              <a:t> Why should the shadows come,</a:t>
            </a:r>
            <a:r>
              <a:rPr lang="en-US" dirty="0">
                <a:solidFill>
                  <a:srgbClr val="FFC000"/>
                </a:solidFill>
              </a:rPr>
              <a:t/>
            </a:r>
            <a:br>
              <a:rPr lang="en-US" dirty="0">
                <a:solidFill>
                  <a:srgbClr val="FFC000"/>
                </a:solidFill>
              </a:rPr>
            </a:br>
            <a:r>
              <a:rPr lang="zh-TW" altLang="en-US" dirty="0" smtClean="0">
                <a:solidFill>
                  <a:srgbClr val="FFC000"/>
                </a:solidFill>
                <a:latin typeface="DFKai-SB" pitchFamily="65" charset="-120"/>
                <a:ea typeface="DFKai-SB" pitchFamily="65" charset="-120"/>
              </a:rPr>
              <a:t>為</a:t>
            </a:r>
            <a:r>
              <a:rPr lang="zh-TW" altLang="en-US" dirty="0">
                <a:solidFill>
                  <a:srgbClr val="FFC000"/>
                </a:solidFill>
                <a:latin typeface="DFKai-SB" pitchFamily="65" charset="-120"/>
                <a:ea typeface="DFKai-SB" pitchFamily="65" charset="-120"/>
              </a:rPr>
              <a:t>何</a:t>
            </a:r>
            <a:r>
              <a:rPr lang="zh-TW" altLang="en-US" dirty="0" smtClean="0">
                <a:solidFill>
                  <a:srgbClr val="FFC000"/>
                </a:solidFill>
                <a:latin typeface="DFKai-SB" pitchFamily="65" charset="-120"/>
                <a:ea typeface="DFKai-SB" pitchFamily="65" charset="-120"/>
              </a:rPr>
              <a:t>心內覺</a:t>
            </a:r>
            <a:r>
              <a:rPr lang="zh-TW" altLang="en-US" dirty="0">
                <a:solidFill>
                  <a:srgbClr val="FFC000"/>
                </a:solidFill>
                <a:latin typeface="DFKai-SB" pitchFamily="65" charset="-120"/>
                <a:ea typeface="DFKai-SB" pitchFamily="65" charset="-120"/>
              </a:rPr>
              <a:t>孤</a:t>
            </a:r>
            <a:r>
              <a:rPr lang="zh-TW" altLang="en-US" dirty="0" smtClean="0">
                <a:solidFill>
                  <a:srgbClr val="FFC000"/>
                </a:solidFill>
                <a:latin typeface="DFKai-SB" pitchFamily="65" charset="-120"/>
                <a:ea typeface="DFKai-SB" pitchFamily="65" charset="-120"/>
              </a:rPr>
              <a:t>單</a:t>
            </a:r>
            <a:r>
              <a:rPr lang="en-US" altLang="zh-TW" dirty="0" smtClean="0">
                <a:solidFill>
                  <a:srgbClr val="FFC000"/>
                </a:solidFill>
                <a:latin typeface="DFKai-SB" pitchFamily="65" charset="-120"/>
                <a:ea typeface="DFKai-SB" pitchFamily="65" charset="-120"/>
              </a:rPr>
              <a:t>,</a:t>
            </a:r>
            <a:r>
              <a:rPr lang="zh-TW" altLang="en-US" dirty="0" smtClean="0">
                <a:solidFill>
                  <a:srgbClr val="FFC000"/>
                </a:solidFill>
                <a:latin typeface="DFKai-SB" pitchFamily="65" charset="-120"/>
                <a:ea typeface="DFKai-SB" pitchFamily="65" charset="-120"/>
              </a:rPr>
              <a:t>甚</a:t>
            </a:r>
            <a:r>
              <a:rPr lang="zh-TW" altLang="en-US" dirty="0">
                <a:solidFill>
                  <a:srgbClr val="FFC000"/>
                </a:solidFill>
                <a:latin typeface="DFKai-SB" pitchFamily="65" charset="-120"/>
                <a:ea typeface="DFKai-SB" pitchFamily="65" charset="-120"/>
              </a:rPr>
              <a:t>至欲脫塵</a:t>
            </a:r>
            <a:r>
              <a:rPr lang="zh-TW" altLang="en-US" dirty="0" smtClean="0">
                <a:solidFill>
                  <a:srgbClr val="FFC000"/>
                </a:solidFill>
                <a:latin typeface="DFKai-SB" pitchFamily="65" charset="-120"/>
                <a:ea typeface="DFKai-SB" pitchFamily="65" charset="-120"/>
              </a:rPr>
              <a:t>環</a:t>
            </a:r>
            <a:r>
              <a:rPr lang="en-US" altLang="zh-TW" dirty="0" smtClean="0">
                <a:solidFill>
                  <a:srgbClr val="FFC000"/>
                </a:solidFill>
                <a:latin typeface="DFKai-SB" pitchFamily="65" charset="-120"/>
                <a:ea typeface="DFKai-SB" pitchFamily="65" charset="-120"/>
              </a:rPr>
              <a:t>,</a:t>
            </a:r>
          </a:p>
          <a:p>
            <a:pPr marL="0" indent="0">
              <a:buNone/>
            </a:pPr>
            <a:r>
              <a:rPr lang="en-US" sz="2800" dirty="0">
                <a:solidFill>
                  <a:srgbClr val="FFC000"/>
                </a:solidFill>
              </a:rPr>
              <a:t>Why should my heart feel </a:t>
            </a:r>
            <a:r>
              <a:rPr lang="en-US" sz="2800" dirty="0" smtClean="0">
                <a:solidFill>
                  <a:srgbClr val="FFC000"/>
                </a:solidFill>
              </a:rPr>
              <a:t>lonely</a:t>
            </a:r>
            <a:r>
              <a:rPr lang="en-US" altLang="zh-TW" sz="2800" dirty="0" smtClean="0">
                <a:solidFill>
                  <a:srgbClr val="FFC000"/>
                </a:solidFill>
              </a:rPr>
              <a:t>,</a:t>
            </a:r>
            <a:r>
              <a:rPr lang="en-US" sz="2800" dirty="0">
                <a:solidFill>
                  <a:srgbClr val="FFC000"/>
                </a:solidFill>
              </a:rPr>
              <a:t> And long for Heav'n and home,</a:t>
            </a:r>
            <a:r>
              <a:rPr lang="en-US" dirty="0">
                <a:solidFill>
                  <a:srgbClr val="FFC000"/>
                </a:solidFill>
              </a:rPr>
              <a:t/>
            </a:r>
            <a:br>
              <a:rPr lang="en-US" dirty="0">
                <a:solidFill>
                  <a:srgbClr val="FFC000"/>
                </a:solidFill>
              </a:rPr>
            </a:br>
            <a:r>
              <a:rPr lang="zh-TW" altLang="en-US" dirty="0" smtClean="0">
                <a:solidFill>
                  <a:srgbClr val="FFC000"/>
                </a:solidFill>
                <a:latin typeface="DFKai-SB" pitchFamily="65" charset="-120"/>
                <a:ea typeface="DFKai-SB" pitchFamily="65" charset="-120"/>
              </a:rPr>
              <a:t>耶</a:t>
            </a:r>
            <a:r>
              <a:rPr lang="zh-TW" altLang="en-US" dirty="0">
                <a:solidFill>
                  <a:srgbClr val="FFC000"/>
                </a:solidFill>
                <a:latin typeface="DFKai-SB" pitchFamily="65" charset="-120"/>
                <a:ea typeface="DFKai-SB" pitchFamily="65" charset="-120"/>
              </a:rPr>
              <a:t>穌是我的良</a:t>
            </a:r>
            <a:r>
              <a:rPr lang="zh-TW" altLang="en-US" dirty="0" smtClean="0">
                <a:solidFill>
                  <a:srgbClr val="FFC000"/>
                </a:solidFill>
                <a:latin typeface="DFKai-SB" pitchFamily="65" charset="-120"/>
                <a:ea typeface="DFKai-SB" pitchFamily="65" charset="-120"/>
              </a:rPr>
              <a:t>友</a:t>
            </a:r>
            <a:r>
              <a:rPr lang="en-US" altLang="zh-TW" dirty="0" smtClean="0">
                <a:solidFill>
                  <a:srgbClr val="FFC000"/>
                </a:solidFill>
                <a:latin typeface="DFKai-SB" pitchFamily="65" charset="-120"/>
                <a:ea typeface="DFKai-SB" pitchFamily="65" charset="-120"/>
              </a:rPr>
              <a:t>,</a:t>
            </a:r>
            <a:r>
              <a:rPr lang="zh-TW" altLang="en-US" dirty="0" smtClean="0">
                <a:solidFill>
                  <a:srgbClr val="FFC000"/>
                </a:solidFill>
                <a:latin typeface="DFKai-SB" pitchFamily="65" charset="-120"/>
                <a:ea typeface="DFKai-SB" pitchFamily="65" charset="-120"/>
              </a:rPr>
              <a:t>萬</a:t>
            </a:r>
            <a:r>
              <a:rPr lang="zh-TW" altLang="en-US" dirty="0">
                <a:solidFill>
                  <a:srgbClr val="FFC000"/>
                </a:solidFill>
                <a:latin typeface="DFKai-SB" pitchFamily="65" charset="-120"/>
                <a:ea typeface="DFKai-SB" pitchFamily="65" charset="-120"/>
              </a:rPr>
              <a:t>福賜我享</a:t>
            </a:r>
            <a:r>
              <a:rPr lang="zh-TW" altLang="en-US" dirty="0" smtClean="0">
                <a:solidFill>
                  <a:srgbClr val="FFC000"/>
                </a:solidFill>
                <a:latin typeface="DFKai-SB" pitchFamily="65" charset="-120"/>
                <a:ea typeface="DFKai-SB" pitchFamily="65" charset="-120"/>
              </a:rPr>
              <a:t>受</a:t>
            </a:r>
            <a:r>
              <a:rPr lang="en-US" altLang="zh-TW" dirty="0" smtClean="0">
                <a:solidFill>
                  <a:srgbClr val="FFC000"/>
                </a:solidFill>
                <a:latin typeface="DFKai-SB" pitchFamily="65" charset="-120"/>
                <a:ea typeface="DFKai-SB" pitchFamily="65" charset="-120"/>
              </a:rPr>
              <a:t>.</a:t>
            </a:r>
          </a:p>
          <a:p>
            <a:pPr marL="0" indent="0">
              <a:buNone/>
            </a:pPr>
            <a:r>
              <a:rPr lang="en-US" sz="2800" dirty="0">
                <a:solidFill>
                  <a:srgbClr val="FFC000"/>
                </a:solidFill>
              </a:rPr>
              <a:t>When Jesus is my portion</a:t>
            </a:r>
            <a:r>
              <a:rPr lang="en-US" sz="2800" dirty="0" smtClean="0">
                <a:solidFill>
                  <a:srgbClr val="FFC000"/>
                </a:solidFill>
              </a:rPr>
              <a:t>?</a:t>
            </a:r>
            <a:r>
              <a:rPr lang="en-US" sz="2800" dirty="0">
                <a:solidFill>
                  <a:srgbClr val="FFC000"/>
                </a:solidFill>
              </a:rPr>
              <a:t> A constant Friend is </a:t>
            </a:r>
            <a:r>
              <a:rPr lang="en-US" sz="2800" dirty="0" smtClean="0">
                <a:solidFill>
                  <a:srgbClr val="FFC000"/>
                </a:solidFill>
              </a:rPr>
              <a:t>He</a:t>
            </a:r>
            <a:r>
              <a:rPr lang="en-US" altLang="zh-TW" sz="2800" dirty="0" smtClean="0">
                <a:solidFill>
                  <a:srgbClr val="FFC000"/>
                </a:solidFill>
              </a:rPr>
              <a:t>.</a:t>
            </a:r>
            <a:r>
              <a:rPr lang="zh-TW" altLang="en-US" dirty="0">
                <a:solidFill>
                  <a:srgbClr val="FFC000"/>
                </a:solidFill>
                <a:latin typeface="DFKai-SB" pitchFamily="65" charset="-120"/>
                <a:ea typeface="DFKai-SB" pitchFamily="65" charset="-120"/>
              </a:rPr>
              <a:t/>
            </a:r>
            <a:br>
              <a:rPr lang="zh-TW" altLang="en-US" dirty="0">
                <a:solidFill>
                  <a:srgbClr val="FFC000"/>
                </a:solidFill>
                <a:latin typeface="DFKai-SB" pitchFamily="65" charset="-120"/>
                <a:ea typeface="DFKai-SB" pitchFamily="65" charset="-120"/>
              </a:rPr>
            </a:br>
            <a:r>
              <a:rPr lang="zh-TW" altLang="en-US" dirty="0">
                <a:solidFill>
                  <a:srgbClr val="FFC000"/>
                </a:solidFill>
                <a:latin typeface="DFKai-SB" pitchFamily="65" charset="-120"/>
                <a:ea typeface="DFKai-SB" pitchFamily="65" charset="-120"/>
              </a:rPr>
              <a:t>祂既看顧小麻</a:t>
            </a:r>
            <a:r>
              <a:rPr lang="zh-TW" altLang="en-US" dirty="0" smtClean="0">
                <a:solidFill>
                  <a:srgbClr val="FFC000"/>
                </a:solidFill>
                <a:latin typeface="DFKai-SB" pitchFamily="65" charset="-120"/>
                <a:ea typeface="DFKai-SB" pitchFamily="65" charset="-120"/>
              </a:rPr>
              <a:t>雀</a:t>
            </a:r>
            <a:r>
              <a:rPr lang="en-US" altLang="zh-TW" dirty="0" smtClean="0">
                <a:solidFill>
                  <a:srgbClr val="FFC000"/>
                </a:solidFill>
                <a:latin typeface="DFKai-SB" pitchFamily="65" charset="-120"/>
                <a:ea typeface="DFKai-SB" pitchFamily="65" charset="-120"/>
              </a:rPr>
              <a:t>,</a:t>
            </a:r>
            <a:r>
              <a:rPr lang="zh-TW" altLang="en-US" dirty="0" smtClean="0">
                <a:solidFill>
                  <a:srgbClr val="FFC000"/>
                </a:solidFill>
                <a:latin typeface="DFKai-SB" pitchFamily="65" charset="-120"/>
                <a:ea typeface="DFKai-SB" pitchFamily="65" charset="-120"/>
              </a:rPr>
              <a:t>深知必</a:t>
            </a:r>
            <a:r>
              <a:rPr lang="zh-TW" altLang="en-US" dirty="0">
                <a:solidFill>
                  <a:srgbClr val="FFC000"/>
                </a:solidFill>
                <a:latin typeface="DFKai-SB" pitchFamily="65" charset="-120"/>
                <a:ea typeface="DFKai-SB" pitchFamily="65" charset="-120"/>
              </a:rPr>
              <a:t>看顧</a:t>
            </a:r>
            <a:r>
              <a:rPr lang="zh-TW" altLang="en-US" dirty="0" smtClean="0">
                <a:solidFill>
                  <a:srgbClr val="FFC000"/>
                </a:solidFill>
                <a:latin typeface="DFKai-SB" pitchFamily="65" charset="-120"/>
                <a:ea typeface="DFKai-SB" pitchFamily="65" charset="-120"/>
              </a:rPr>
              <a:t>我</a:t>
            </a:r>
            <a:r>
              <a:rPr lang="en-US" altLang="zh-TW" dirty="0" smtClean="0">
                <a:solidFill>
                  <a:srgbClr val="FFC000"/>
                </a:solidFill>
                <a:latin typeface="DFKai-SB" pitchFamily="65" charset="-120"/>
                <a:ea typeface="DFKai-SB" pitchFamily="65" charset="-120"/>
              </a:rPr>
              <a:t>.</a:t>
            </a:r>
          </a:p>
          <a:p>
            <a:pPr marL="0" indent="0">
              <a:buNone/>
            </a:pPr>
            <a:r>
              <a:rPr lang="en-US" sz="2800" dirty="0">
                <a:solidFill>
                  <a:srgbClr val="FFC000"/>
                </a:solidFill>
              </a:rPr>
              <a:t>His eye is on the sparrow</a:t>
            </a:r>
            <a:r>
              <a:rPr lang="en-US" sz="2800" dirty="0" smtClean="0">
                <a:solidFill>
                  <a:srgbClr val="FFC000"/>
                </a:solidFill>
              </a:rPr>
              <a:t>,</a:t>
            </a:r>
            <a:r>
              <a:rPr lang="en-US" sz="2800" dirty="0">
                <a:solidFill>
                  <a:srgbClr val="FFC000"/>
                </a:solidFill>
              </a:rPr>
              <a:t> And I know He watches me.</a:t>
            </a:r>
            <a:r>
              <a:rPr lang="en-US" dirty="0">
                <a:solidFill>
                  <a:srgbClr val="FFC000"/>
                </a:solidFill>
              </a:rPr>
              <a:t/>
            </a:r>
            <a:br>
              <a:rPr lang="en-US" dirty="0">
                <a:solidFill>
                  <a:srgbClr val="FFC000"/>
                </a:solidFill>
              </a:rPr>
            </a:br>
            <a:endParaRPr lang="zh-TW" altLang="en-US" dirty="0">
              <a:solidFill>
                <a:srgbClr val="FFC000"/>
              </a:solidFill>
              <a:effectLst/>
              <a:latin typeface="DFKai-SB" pitchFamily="65" charset="-120"/>
              <a:ea typeface="DFKai-SB" pitchFamily="65" charset="-120"/>
            </a:endParaRPr>
          </a:p>
        </p:txBody>
      </p:sp>
    </p:spTree>
    <p:extLst>
      <p:ext uri="{BB962C8B-B14F-4D97-AF65-F5344CB8AC3E}">
        <p14:creationId xmlns:p14="http://schemas.microsoft.com/office/powerpoint/2010/main" val="518342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977</TotalTime>
  <Words>915</Words>
  <Application>Microsoft Office PowerPoint</Application>
  <PresentationFormat>On-screen Show (4:3)</PresentationFormat>
  <Paragraphs>135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They’ll know We are Christians by our Love - 1</vt:lpstr>
      <vt:lpstr>They’ll know We are Christians by our Love  - 2</vt:lpstr>
      <vt:lpstr>They’ll know We are Christians by our Love - 3</vt:lpstr>
      <vt:lpstr>They’ll know We are Christians by our Love - 4</vt:lpstr>
      <vt:lpstr>PowerPoint Presentation</vt:lpstr>
      <vt:lpstr>In Moments Like These美好時辰- 1</vt:lpstr>
      <vt:lpstr>In Moments Like These美好時辰- 2</vt:lpstr>
      <vt:lpstr>PowerPoint Presentation</vt:lpstr>
      <vt:lpstr>His Eye is on the Sparrow祂看顧麻雀- 1</vt:lpstr>
      <vt:lpstr>His Eye is on the Sparrow祂看顧麻雀- 2</vt:lpstr>
      <vt:lpstr>PowerPoint Presentation</vt:lpstr>
      <vt:lpstr>Psalm 103   詩篇第103篇 - 1</vt:lpstr>
      <vt:lpstr>Psalm 103   詩篇第103篇 - 2</vt:lpstr>
      <vt:lpstr>Psalm 103   詩篇第103篇 - 3</vt:lpstr>
      <vt:lpstr>Psalm 103   詩篇第103篇 - 4</vt:lpstr>
      <vt:lpstr>PowerPoint Presentation</vt:lpstr>
      <vt:lpstr>O Holy Night 噢!聖善夜- 1</vt:lpstr>
      <vt:lpstr>O Holy Night 噢!聖善夜- 2</vt:lpstr>
      <vt:lpstr>O Holy Night 噢!聖善夜- 3</vt:lpstr>
      <vt:lpstr>PowerPoint Presentation</vt:lpstr>
      <vt:lpstr>It came upon the midnight clear  - 1</vt:lpstr>
      <vt:lpstr>It came upon the midnight clear  - 2</vt:lpstr>
      <vt:lpstr>It came upon the midnight clear  - 3</vt:lpstr>
      <vt:lpstr>It came upon the midnight clear  - 4</vt:lpstr>
      <vt:lpstr>It came upon the midnight clear  - 5</vt:lpstr>
    </vt:vector>
  </TitlesOfParts>
  <Company>ECCC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is Lord 祂是主  He is Lord, He is Lord! 祂是主! 祂是主! He is risen from the dead and He is Lord!祂已從死裡復活 祂是主!  Every knee shall bow 萬膝當跪拜 Every tongue confess 萬口當頌揚 That Jesus Christ is Lord 耶穌基督是主</dc:title>
  <dc:creator>ECCC</dc:creator>
  <cp:lastModifiedBy>Jong</cp:lastModifiedBy>
  <cp:revision>109</cp:revision>
  <dcterms:created xsi:type="dcterms:W3CDTF">2003-05-25T16:35:18Z</dcterms:created>
  <dcterms:modified xsi:type="dcterms:W3CDTF">2010-12-11T23:17:25Z</dcterms:modified>
</cp:coreProperties>
</file>